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2">
  <p:sldMasterIdLst>
    <p:sldMasterId id="2147483648" r:id="rId4"/>
  </p:sldMasterIdLst>
  <p:notesMasterIdLst>
    <p:notesMasterId r:id="rId15"/>
  </p:notesMasterIdLst>
  <p:handoutMasterIdLst>
    <p:handoutMasterId r:id="rId16"/>
  </p:handoutMasterIdLst>
  <p:sldIdLst>
    <p:sldId id="256" r:id="rId5"/>
    <p:sldId id="258" r:id="rId6"/>
    <p:sldId id="306" r:id="rId7"/>
    <p:sldId id="337" r:id="rId8"/>
    <p:sldId id="341" r:id="rId9"/>
    <p:sldId id="342" r:id="rId10"/>
    <p:sldId id="343" r:id="rId11"/>
    <p:sldId id="344" r:id="rId12"/>
    <p:sldId id="339" r:id="rId13"/>
    <p:sldId id="315" r:id="rId14"/>
  </p:sldIdLst>
  <p:sldSz cx="9906000" cy="6858000" type="A4"/>
  <p:notesSz cx="6792913" cy="99250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uter" initials="W" lastIdx="1" clrIdx="0">
    <p:extLst>
      <p:ext uri="{19B8F6BF-5375-455C-9EA6-DF929625EA0E}">
        <p15:presenceInfo xmlns:p15="http://schemas.microsoft.com/office/powerpoint/2012/main" userId="Wouter" providerId="None"/>
      </p:ext>
    </p:extLst>
  </p:cmAuthor>
  <p:cmAuthor id="2" name="Wouter Prins" initials="WP" lastIdx="2" clrIdx="1">
    <p:extLst>
      <p:ext uri="{19B8F6BF-5375-455C-9EA6-DF929625EA0E}">
        <p15:presenceInfo xmlns:p15="http://schemas.microsoft.com/office/powerpoint/2012/main" userId="S-1-5-21-3127895099-1660509916-2282350759-1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CF211-97B8-4E9C-AC5F-36AC0D405F91}" v="10" dt="2025-01-16T15:51:16.731"/>
    <p1510:client id="{A8A68240-5009-DC4D-8942-B4CDDB7CC668}" v="81" dt="2025-01-16T15:54:51.58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12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sy Klaassen" userId="6e4a1df0-fe95-4b9b-b4f0-4e88dde17efc" providerId="ADAL" clId="{A8A68240-5009-DC4D-8942-B4CDDB7CC668}"/>
    <pc:docChg chg="custSel addSld delSld modSld">
      <pc:chgData name="Lissy Klaassen" userId="6e4a1df0-fe95-4b9b-b4f0-4e88dde17efc" providerId="ADAL" clId="{A8A68240-5009-DC4D-8942-B4CDDB7CC668}" dt="2025-01-16T15:54:51.585" v="1255" actId="404"/>
      <pc:docMkLst>
        <pc:docMk/>
      </pc:docMkLst>
      <pc:sldChg chg="modSp del mod">
        <pc:chgData name="Lissy Klaassen" userId="6e4a1df0-fe95-4b9b-b4f0-4e88dde17efc" providerId="ADAL" clId="{A8A68240-5009-DC4D-8942-B4CDDB7CC668}" dt="2025-01-16T15:46:23.339" v="1131" actId="2696"/>
        <pc:sldMkLst>
          <pc:docMk/>
          <pc:sldMk cId="1563690713" sldId="257"/>
        </pc:sldMkLst>
        <pc:spChg chg="mod">
          <ac:chgData name="Lissy Klaassen" userId="6e4a1df0-fe95-4b9b-b4f0-4e88dde17efc" providerId="ADAL" clId="{A8A68240-5009-DC4D-8942-B4CDDB7CC668}" dt="2025-01-16T15:04:52.954" v="7" actId="14100"/>
          <ac:spMkLst>
            <pc:docMk/>
            <pc:sldMk cId="1563690713" sldId="257"/>
            <ac:spMk id="6" creationId="{5C0454D9-41AD-2D27-6934-825873C99D19}"/>
          </ac:spMkLst>
        </pc:spChg>
      </pc:sldChg>
      <pc:sldChg chg="modSp mod">
        <pc:chgData name="Lissy Klaassen" userId="6e4a1df0-fe95-4b9b-b4f0-4e88dde17efc" providerId="ADAL" clId="{A8A68240-5009-DC4D-8942-B4CDDB7CC668}" dt="2025-01-16T15:54:46.876" v="1254" actId="255"/>
        <pc:sldMkLst>
          <pc:docMk/>
          <pc:sldMk cId="2440450917" sldId="306"/>
        </pc:sldMkLst>
        <pc:spChg chg="mod">
          <ac:chgData name="Lissy Klaassen" userId="6e4a1df0-fe95-4b9b-b4f0-4e88dde17efc" providerId="ADAL" clId="{A8A68240-5009-DC4D-8942-B4CDDB7CC668}" dt="2025-01-16T15:54:46.876" v="1254" actId="255"/>
          <ac:spMkLst>
            <pc:docMk/>
            <pc:sldMk cId="2440450917" sldId="306"/>
            <ac:spMk id="106" creationId="{00000000-0000-0000-0000-000000000000}"/>
          </ac:spMkLst>
        </pc:spChg>
      </pc:sldChg>
      <pc:sldChg chg="modSp mod">
        <pc:chgData name="Lissy Klaassen" userId="6e4a1df0-fe95-4b9b-b4f0-4e88dde17efc" providerId="ADAL" clId="{A8A68240-5009-DC4D-8942-B4CDDB7CC668}" dt="2025-01-16T15:54:38.279" v="1253" actId="14100"/>
        <pc:sldMkLst>
          <pc:docMk/>
          <pc:sldMk cId="3915282164" sldId="315"/>
        </pc:sldMkLst>
        <pc:spChg chg="mod">
          <ac:chgData name="Lissy Klaassen" userId="6e4a1df0-fe95-4b9b-b4f0-4e88dde17efc" providerId="ADAL" clId="{A8A68240-5009-DC4D-8942-B4CDDB7CC668}" dt="2025-01-16T15:54:34.327" v="1251" actId="1076"/>
          <ac:spMkLst>
            <pc:docMk/>
            <pc:sldMk cId="3915282164" sldId="315"/>
            <ac:spMk id="104" creationId="{00000000-0000-0000-0000-000000000000}"/>
          </ac:spMkLst>
        </pc:spChg>
        <pc:spChg chg="mod">
          <ac:chgData name="Lissy Klaassen" userId="6e4a1df0-fe95-4b9b-b4f0-4e88dde17efc" providerId="ADAL" clId="{A8A68240-5009-DC4D-8942-B4CDDB7CC668}" dt="2025-01-16T15:54:38.279" v="1253" actId="14100"/>
          <ac:spMkLst>
            <pc:docMk/>
            <pc:sldMk cId="3915282164" sldId="315"/>
            <ac:spMk id="106" creationId="{00000000-0000-0000-0000-000000000000}"/>
          </ac:spMkLst>
        </pc:spChg>
      </pc:sldChg>
      <pc:sldChg chg="modSp mod">
        <pc:chgData name="Lissy Klaassen" userId="6e4a1df0-fe95-4b9b-b4f0-4e88dde17efc" providerId="ADAL" clId="{A8A68240-5009-DC4D-8942-B4CDDB7CC668}" dt="2025-01-16T15:54:51.585" v="1255" actId="404"/>
        <pc:sldMkLst>
          <pc:docMk/>
          <pc:sldMk cId="2869242325" sldId="337"/>
        </pc:sldMkLst>
        <pc:spChg chg="mod">
          <ac:chgData name="Lissy Klaassen" userId="6e4a1df0-fe95-4b9b-b4f0-4e88dde17efc" providerId="ADAL" clId="{A8A68240-5009-DC4D-8942-B4CDDB7CC668}" dt="2025-01-16T15:54:51.585" v="1255" actId="404"/>
          <ac:spMkLst>
            <pc:docMk/>
            <pc:sldMk cId="2869242325" sldId="337"/>
            <ac:spMk id="13" creationId="{1E3208FD-F2DE-34EF-AA0B-F91B7284C87E}"/>
          </ac:spMkLst>
        </pc:spChg>
      </pc:sldChg>
      <pc:sldChg chg="modSp mod">
        <pc:chgData name="Lissy Klaassen" userId="6e4a1df0-fe95-4b9b-b4f0-4e88dde17efc" providerId="ADAL" clId="{A8A68240-5009-DC4D-8942-B4CDDB7CC668}" dt="2025-01-16T15:54:20.224" v="1248" actId="1076"/>
        <pc:sldMkLst>
          <pc:docMk/>
          <pc:sldMk cId="1788698669" sldId="339"/>
        </pc:sldMkLst>
        <pc:spChg chg="mod">
          <ac:chgData name="Lissy Klaassen" userId="6e4a1df0-fe95-4b9b-b4f0-4e88dde17efc" providerId="ADAL" clId="{A8A68240-5009-DC4D-8942-B4CDDB7CC668}" dt="2025-01-16T15:54:20.224" v="1248" actId="1076"/>
          <ac:spMkLst>
            <pc:docMk/>
            <pc:sldMk cId="1788698669" sldId="339"/>
            <ac:spMk id="5" creationId="{DF229C02-7793-9D69-A29D-36E68C1FF638}"/>
          </ac:spMkLst>
        </pc:spChg>
        <pc:spChg chg="mod">
          <ac:chgData name="Lissy Klaassen" userId="6e4a1df0-fe95-4b9b-b4f0-4e88dde17efc" providerId="ADAL" clId="{A8A68240-5009-DC4D-8942-B4CDDB7CC668}" dt="2025-01-16T15:54:15.923" v="1247" actId="1076"/>
          <ac:spMkLst>
            <pc:docMk/>
            <pc:sldMk cId="1788698669" sldId="339"/>
            <ac:spMk id="8" creationId="{58A127F2-A4B3-D905-DD49-205DFB05B7BF}"/>
          </ac:spMkLst>
        </pc:spChg>
      </pc:sldChg>
      <pc:sldChg chg="modSp mod">
        <pc:chgData name="Lissy Klaassen" userId="6e4a1df0-fe95-4b9b-b4f0-4e88dde17efc" providerId="ADAL" clId="{A8A68240-5009-DC4D-8942-B4CDDB7CC668}" dt="2025-01-16T15:53:42.102" v="1234" actId="20577"/>
        <pc:sldMkLst>
          <pc:docMk/>
          <pc:sldMk cId="1170537152" sldId="341"/>
        </pc:sldMkLst>
        <pc:spChg chg="mod">
          <ac:chgData name="Lissy Klaassen" userId="6e4a1df0-fe95-4b9b-b4f0-4e88dde17efc" providerId="ADAL" clId="{A8A68240-5009-DC4D-8942-B4CDDB7CC668}" dt="2025-01-16T15:53:42.102" v="1234" actId="20577"/>
          <ac:spMkLst>
            <pc:docMk/>
            <pc:sldMk cId="1170537152" sldId="341"/>
            <ac:spMk id="3" creationId="{49B7170B-0071-FB19-892D-6C3F385DB302}"/>
          </ac:spMkLst>
        </pc:spChg>
        <pc:picChg chg="mod">
          <ac:chgData name="Lissy Klaassen" userId="6e4a1df0-fe95-4b9b-b4f0-4e88dde17efc" providerId="ADAL" clId="{A8A68240-5009-DC4D-8942-B4CDDB7CC668}" dt="2025-01-16T15:51:45.851" v="1198" actId="1076"/>
          <ac:picMkLst>
            <pc:docMk/>
            <pc:sldMk cId="1170537152" sldId="341"/>
            <ac:picMk id="1026" creationId="{D162331A-210C-BCC5-3A9B-4FB1EC4843EB}"/>
          </ac:picMkLst>
        </pc:picChg>
      </pc:sldChg>
      <pc:sldChg chg="modSp mod">
        <pc:chgData name="Lissy Klaassen" userId="6e4a1df0-fe95-4b9b-b4f0-4e88dde17efc" providerId="ADAL" clId="{A8A68240-5009-DC4D-8942-B4CDDB7CC668}" dt="2025-01-16T15:53:29.365" v="1232" actId="404"/>
        <pc:sldMkLst>
          <pc:docMk/>
          <pc:sldMk cId="3769678679" sldId="342"/>
        </pc:sldMkLst>
        <pc:spChg chg="mod">
          <ac:chgData name="Lissy Klaassen" userId="6e4a1df0-fe95-4b9b-b4f0-4e88dde17efc" providerId="ADAL" clId="{A8A68240-5009-DC4D-8942-B4CDDB7CC668}" dt="2025-01-16T15:53:29.365" v="1232" actId="404"/>
          <ac:spMkLst>
            <pc:docMk/>
            <pc:sldMk cId="3769678679" sldId="342"/>
            <ac:spMk id="4" creationId="{28B8A0EB-F301-A411-1369-3694E1A2FDC8}"/>
          </ac:spMkLst>
        </pc:spChg>
        <pc:picChg chg="mod">
          <ac:chgData name="Lissy Klaassen" userId="6e4a1df0-fe95-4b9b-b4f0-4e88dde17efc" providerId="ADAL" clId="{A8A68240-5009-DC4D-8942-B4CDDB7CC668}" dt="2025-01-16T15:52:27.912" v="1211" actId="1076"/>
          <ac:picMkLst>
            <pc:docMk/>
            <pc:sldMk cId="3769678679" sldId="342"/>
            <ac:picMk id="2050" creationId="{29A881A4-CC10-C089-FFAE-7BB460483CF1}"/>
          </ac:picMkLst>
        </pc:picChg>
      </pc:sldChg>
      <pc:sldChg chg="addSp modSp mod">
        <pc:chgData name="Lissy Klaassen" userId="6e4a1df0-fe95-4b9b-b4f0-4e88dde17efc" providerId="ADAL" clId="{A8A68240-5009-DC4D-8942-B4CDDB7CC668}" dt="2025-01-16T15:53:17.082" v="1231" actId="20577"/>
        <pc:sldMkLst>
          <pc:docMk/>
          <pc:sldMk cId="732207785" sldId="343"/>
        </pc:sldMkLst>
        <pc:spChg chg="mod">
          <ac:chgData name="Lissy Klaassen" userId="6e4a1df0-fe95-4b9b-b4f0-4e88dde17efc" providerId="ADAL" clId="{A8A68240-5009-DC4D-8942-B4CDDB7CC668}" dt="2025-01-16T15:53:17.082" v="1231" actId="20577"/>
          <ac:spMkLst>
            <pc:docMk/>
            <pc:sldMk cId="732207785" sldId="343"/>
            <ac:spMk id="4" creationId="{28B8A0EB-F301-A411-1369-3694E1A2FDC8}"/>
          </ac:spMkLst>
        </pc:spChg>
        <pc:picChg chg="add mod">
          <ac:chgData name="Lissy Klaassen" userId="6e4a1df0-fe95-4b9b-b4f0-4e88dde17efc" providerId="ADAL" clId="{A8A68240-5009-DC4D-8942-B4CDDB7CC668}" dt="2025-01-16T15:02:39.992" v="4" actId="1076"/>
          <ac:picMkLst>
            <pc:docMk/>
            <pc:sldMk cId="732207785" sldId="343"/>
            <ac:picMk id="1026" creationId="{5E277B9C-E008-2433-6725-C02910062526}"/>
          </ac:picMkLst>
        </pc:picChg>
      </pc:sldChg>
      <pc:sldChg chg="addSp delSp modSp add mod">
        <pc:chgData name="Lissy Klaassen" userId="6e4a1df0-fe95-4b9b-b4f0-4e88dde17efc" providerId="ADAL" clId="{A8A68240-5009-DC4D-8942-B4CDDB7CC668}" dt="2025-01-16T15:47:30.781" v="1174" actId="207"/>
        <pc:sldMkLst>
          <pc:docMk/>
          <pc:sldMk cId="3764494670" sldId="344"/>
        </pc:sldMkLst>
        <pc:spChg chg="add del mod">
          <ac:chgData name="Lissy Klaassen" userId="6e4a1df0-fe95-4b9b-b4f0-4e88dde17efc" providerId="ADAL" clId="{A8A68240-5009-DC4D-8942-B4CDDB7CC668}" dt="2025-01-16T15:41:41.587" v="552" actId="478"/>
          <ac:spMkLst>
            <pc:docMk/>
            <pc:sldMk cId="3764494670" sldId="344"/>
            <ac:spMk id="10" creationId="{A178B4EE-5573-0F1A-3250-F0CA5E4FC84D}"/>
          </ac:spMkLst>
        </pc:spChg>
        <pc:spChg chg="add mod">
          <ac:chgData name="Lissy Klaassen" userId="6e4a1df0-fe95-4b9b-b4f0-4e88dde17efc" providerId="ADAL" clId="{A8A68240-5009-DC4D-8942-B4CDDB7CC668}" dt="2025-01-16T15:47:05.113" v="1168" actId="207"/>
          <ac:spMkLst>
            <pc:docMk/>
            <pc:sldMk cId="3764494670" sldId="344"/>
            <ac:spMk id="11" creationId="{C1EC89A6-0C8B-6C72-3B7D-B4A3BE1474C5}"/>
          </ac:spMkLst>
        </pc:spChg>
        <pc:spChg chg="add del mod">
          <ac:chgData name="Lissy Klaassen" userId="6e4a1df0-fe95-4b9b-b4f0-4e88dde17efc" providerId="ADAL" clId="{A8A68240-5009-DC4D-8942-B4CDDB7CC668}" dt="2025-01-16T15:41:54.288" v="558" actId="478"/>
          <ac:spMkLst>
            <pc:docMk/>
            <pc:sldMk cId="3764494670" sldId="344"/>
            <ac:spMk id="12" creationId="{D6D3A6C0-F4EB-5BC7-1E57-59F57EC70D89}"/>
          </ac:spMkLst>
        </pc:spChg>
        <pc:spChg chg="add del mod">
          <ac:chgData name="Lissy Klaassen" userId="6e4a1df0-fe95-4b9b-b4f0-4e88dde17efc" providerId="ADAL" clId="{A8A68240-5009-DC4D-8942-B4CDDB7CC668}" dt="2025-01-16T15:41:44.839" v="554" actId="478"/>
          <ac:spMkLst>
            <pc:docMk/>
            <pc:sldMk cId="3764494670" sldId="344"/>
            <ac:spMk id="13" creationId="{6DB29363-160E-B9D3-59C3-02D6972EF75C}"/>
          </ac:spMkLst>
        </pc:spChg>
        <pc:spChg chg="add mod">
          <ac:chgData name="Lissy Klaassen" userId="6e4a1df0-fe95-4b9b-b4f0-4e88dde17efc" providerId="ADAL" clId="{A8A68240-5009-DC4D-8942-B4CDDB7CC668}" dt="2025-01-16T15:46:39.105" v="1132" actId="207"/>
          <ac:spMkLst>
            <pc:docMk/>
            <pc:sldMk cId="3764494670" sldId="344"/>
            <ac:spMk id="14" creationId="{57397857-5F96-18CC-0B69-9464AB39139F}"/>
          </ac:spMkLst>
        </pc:spChg>
        <pc:spChg chg="add mod">
          <ac:chgData name="Lissy Klaassen" userId="6e4a1df0-fe95-4b9b-b4f0-4e88dde17efc" providerId="ADAL" clId="{A8A68240-5009-DC4D-8942-B4CDDB7CC668}" dt="2025-01-16T15:47:30.781" v="1174" actId="207"/>
          <ac:spMkLst>
            <pc:docMk/>
            <pc:sldMk cId="3764494670" sldId="344"/>
            <ac:spMk id="15" creationId="{D3A67A75-ADA6-F658-85BB-92567DA05B25}"/>
          </ac:spMkLst>
        </pc:spChg>
        <pc:spChg chg="add mod">
          <ac:chgData name="Lissy Klaassen" userId="6e4a1df0-fe95-4b9b-b4f0-4e88dde17efc" providerId="ADAL" clId="{A8A68240-5009-DC4D-8942-B4CDDB7CC668}" dt="2025-01-16T15:46:16.286" v="1130" actId="1036"/>
          <ac:spMkLst>
            <pc:docMk/>
            <pc:sldMk cId="3764494670" sldId="344"/>
            <ac:spMk id="16" creationId="{CD489E71-47A1-D09E-D979-B15C86996CFF}"/>
          </ac:spMkLst>
        </pc:spChg>
        <pc:spChg chg="add mod">
          <ac:chgData name="Lissy Klaassen" userId="6e4a1df0-fe95-4b9b-b4f0-4e88dde17efc" providerId="ADAL" clId="{A8A68240-5009-DC4D-8942-B4CDDB7CC668}" dt="2025-01-16T15:46:16.286" v="1130" actId="1036"/>
          <ac:spMkLst>
            <pc:docMk/>
            <pc:sldMk cId="3764494670" sldId="344"/>
            <ac:spMk id="17" creationId="{85806A11-B37F-52F3-E1EB-97AD0F205D89}"/>
          </ac:spMkLst>
        </pc:spChg>
        <pc:spChg chg="add mod">
          <ac:chgData name="Lissy Klaassen" userId="6e4a1df0-fe95-4b9b-b4f0-4e88dde17efc" providerId="ADAL" clId="{A8A68240-5009-DC4D-8942-B4CDDB7CC668}" dt="2025-01-16T15:44:01.095" v="954" actId="571"/>
          <ac:spMkLst>
            <pc:docMk/>
            <pc:sldMk cId="3764494670" sldId="344"/>
            <ac:spMk id="18" creationId="{2333DD6A-1F0F-BE9C-8D77-6F407F08797B}"/>
          </ac:spMkLst>
        </pc:spChg>
        <pc:spChg chg="add mod">
          <ac:chgData name="Lissy Klaassen" userId="6e4a1df0-fe95-4b9b-b4f0-4e88dde17efc" providerId="ADAL" clId="{A8A68240-5009-DC4D-8942-B4CDDB7CC668}" dt="2025-01-16T15:46:16.286" v="1130" actId="1036"/>
          <ac:spMkLst>
            <pc:docMk/>
            <pc:sldMk cId="3764494670" sldId="344"/>
            <ac:spMk id="19" creationId="{194F611A-8529-9ED0-B58B-10A0B5EEC567}"/>
          </ac:spMkLst>
        </pc:spChg>
        <pc:picChg chg="del">
          <ac:chgData name="Lissy Klaassen" userId="6e4a1df0-fe95-4b9b-b4f0-4e88dde17efc" providerId="ADAL" clId="{A8A68240-5009-DC4D-8942-B4CDDB7CC668}" dt="2025-01-16T15:37:30.390" v="9" actId="478"/>
          <ac:picMkLst>
            <pc:docMk/>
            <pc:sldMk cId="3764494670" sldId="344"/>
            <ac:picMk id="3" creationId="{55D57F6D-FFEC-E0F7-41E3-90DE11BD978C}"/>
          </ac:picMkLst>
        </pc:picChg>
        <pc:picChg chg="add mod">
          <ac:chgData name="Lissy Klaassen" userId="6e4a1df0-fe95-4b9b-b4f0-4e88dde17efc" providerId="ADAL" clId="{A8A68240-5009-DC4D-8942-B4CDDB7CC668}" dt="2025-01-16T15:38:19.575" v="19" actId="1076"/>
          <ac:picMkLst>
            <pc:docMk/>
            <pc:sldMk cId="3764494670" sldId="344"/>
            <ac:picMk id="5" creationId="{11C620EF-4848-8CA0-5EEC-CB946D58B567}"/>
          </ac:picMkLst>
        </pc:picChg>
        <pc:picChg chg="add mod">
          <ac:chgData name="Lissy Klaassen" userId="6e4a1df0-fe95-4b9b-b4f0-4e88dde17efc" providerId="ADAL" clId="{A8A68240-5009-DC4D-8942-B4CDDB7CC668}" dt="2025-01-16T15:38:19.575" v="19" actId="1076"/>
          <ac:picMkLst>
            <pc:docMk/>
            <pc:sldMk cId="3764494670" sldId="344"/>
            <ac:picMk id="8" creationId="{426D10AE-741B-3A88-7400-7A69F1561CB2}"/>
          </ac:picMkLst>
        </pc:picChg>
        <pc:picChg chg="add mod">
          <ac:chgData name="Lissy Klaassen" userId="6e4a1df0-fe95-4b9b-b4f0-4e88dde17efc" providerId="ADAL" clId="{A8A68240-5009-DC4D-8942-B4CDDB7CC668}" dt="2025-01-16T15:38:33.095" v="23" actId="14100"/>
          <ac:picMkLst>
            <pc:docMk/>
            <pc:sldMk cId="3764494670" sldId="344"/>
            <ac:picMk id="9" creationId="{325C21CA-5DC6-E49F-8012-C01E87A92064}"/>
          </ac:picMkLst>
        </pc:picChg>
      </pc:sldChg>
    </pc:docChg>
  </pc:docChgLst>
  <pc:docChgLst>
    <pc:chgData name="Corine Crone" userId="f70a2682-5c98-4908-82ae-bf2ff2aecb1a" providerId="ADAL" clId="{006CF211-97B8-4E9C-AC5F-36AC0D405F91}"/>
    <pc:docChg chg="undo redo custSel addSld delSld modSld">
      <pc:chgData name="Corine Crone" userId="f70a2682-5c98-4908-82ae-bf2ff2aecb1a" providerId="ADAL" clId="{006CF211-97B8-4E9C-AC5F-36AC0D405F91}" dt="2025-01-16T15:51:16.731" v="1749" actId="20577"/>
      <pc:docMkLst>
        <pc:docMk/>
      </pc:docMkLst>
      <pc:sldChg chg="delSp modSp mod">
        <pc:chgData name="Corine Crone" userId="f70a2682-5c98-4908-82ae-bf2ff2aecb1a" providerId="ADAL" clId="{006CF211-97B8-4E9C-AC5F-36AC0D405F91}" dt="2025-01-16T14:44:58.634" v="790" actId="478"/>
        <pc:sldMkLst>
          <pc:docMk/>
          <pc:sldMk cId="0" sldId="256"/>
        </pc:sldMkLst>
        <pc:spChg chg="mod">
          <ac:chgData name="Corine Crone" userId="f70a2682-5c98-4908-82ae-bf2ff2aecb1a" providerId="ADAL" clId="{006CF211-97B8-4E9C-AC5F-36AC0D405F91}" dt="2025-01-16T11:29:46.752" v="9" actId="20577"/>
          <ac:spMkLst>
            <pc:docMk/>
            <pc:sldMk cId="0" sldId="256"/>
            <ac:spMk id="78" creationId="{00000000-0000-0000-0000-000000000000}"/>
          </ac:spMkLst>
        </pc:spChg>
        <pc:picChg chg="del mod ord">
          <ac:chgData name="Corine Crone" userId="f70a2682-5c98-4908-82ae-bf2ff2aecb1a" providerId="ADAL" clId="{006CF211-97B8-4E9C-AC5F-36AC0D405F91}" dt="2025-01-16T14:44:58.634" v="790" actId="478"/>
          <ac:picMkLst>
            <pc:docMk/>
            <pc:sldMk cId="0" sldId="256"/>
            <ac:picMk id="6" creationId="{A981D13D-5637-A700-07EA-6E7EF063957F}"/>
          </ac:picMkLst>
        </pc:picChg>
      </pc:sldChg>
      <pc:sldChg chg="addSp delSp modSp mod">
        <pc:chgData name="Corine Crone" userId="f70a2682-5c98-4908-82ae-bf2ff2aecb1a" providerId="ADAL" clId="{006CF211-97B8-4E9C-AC5F-36AC0D405F91}" dt="2025-01-16T14:44:23.580" v="782" actId="20577"/>
        <pc:sldMkLst>
          <pc:docMk/>
          <pc:sldMk cId="1563690713" sldId="257"/>
        </pc:sldMkLst>
        <pc:spChg chg="mod">
          <ac:chgData name="Corine Crone" userId="f70a2682-5c98-4908-82ae-bf2ff2aecb1a" providerId="ADAL" clId="{006CF211-97B8-4E9C-AC5F-36AC0D405F91}" dt="2025-01-16T14:44:23.580" v="782" actId="20577"/>
          <ac:spMkLst>
            <pc:docMk/>
            <pc:sldMk cId="1563690713" sldId="257"/>
            <ac:spMk id="6" creationId="{5C0454D9-41AD-2D27-6934-825873C99D19}"/>
          </ac:spMkLst>
        </pc:spChg>
        <pc:spChg chg="mod">
          <ac:chgData name="Corine Crone" userId="f70a2682-5c98-4908-82ae-bf2ff2aecb1a" providerId="ADAL" clId="{006CF211-97B8-4E9C-AC5F-36AC0D405F91}" dt="2025-01-16T14:43:14.268" v="703" actId="6549"/>
          <ac:spMkLst>
            <pc:docMk/>
            <pc:sldMk cId="1563690713" sldId="257"/>
            <ac:spMk id="7" creationId="{2C6A5338-84A1-5EC6-D733-118D4FD725C7}"/>
          </ac:spMkLst>
        </pc:spChg>
        <pc:picChg chg="add del mod">
          <ac:chgData name="Corine Crone" userId="f70a2682-5c98-4908-82ae-bf2ff2aecb1a" providerId="ADAL" clId="{006CF211-97B8-4E9C-AC5F-36AC0D405F91}" dt="2025-01-16T14:43:33.463" v="706" actId="14100"/>
          <ac:picMkLst>
            <pc:docMk/>
            <pc:sldMk cId="1563690713" sldId="257"/>
            <ac:picMk id="3" creationId="{9A15E74C-969E-E562-C01D-59EB802E5AA5}"/>
          </ac:picMkLst>
        </pc:picChg>
      </pc:sldChg>
      <pc:sldChg chg="delSp modSp mod">
        <pc:chgData name="Corine Crone" userId="f70a2682-5c98-4908-82ae-bf2ff2aecb1a" providerId="ADAL" clId="{006CF211-97B8-4E9C-AC5F-36AC0D405F91}" dt="2025-01-16T14:44:54.833" v="789" actId="478"/>
        <pc:sldMkLst>
          <pc:docMk/>
          <pc:sldMk cId="0" sldId="258"/>
        </pc:sldMkLst>
        <pc:spChg chg="mod">
          <ac:chgData name="Corine Crone" userId="f70a2682-5c98-4908-82ae-bf2ff2aecb1a" providerId="ADAL" clId="{006CF211-97B8-4E9C-AC5F-36AC0D405F91}" dt="2025-01-16T11:30:37.565" v="106" actId="20577"/>
          <ac:spMkLst>
            <pc:docMk/>
            <pc:sldMk cId="0" sldId="258"/>
            <ac:spMk id="84" creationId="{00000000-0000-0000-0000-000000000000}"/>
          </ac:spMkLst>
        </pc:spChg>
        <pc:picChg chg="del">
          <ac:chgData name="Corine Crone" userId="f70a2682-5c98-4908-82ae-bf2ff2aecb1a" providerId="ADAL" clId="{006CF211-97B8-4E9C-AC5F-36AC0D405F91}" dt="2025-01-16T14:44:54.833" v="789" actId="478"/>
          <ac:picMkLst>
            <pc:docMk/>
            <pc:sldMk cId="0" sldId="258"/>
            <ac:picMk id="3" creationId="{2A99317D-A723-9FF1-198D-EDDBA1B2F75D}"/>
          </ac:picMkLst>
        </pc:picChg>
      </pc:sldChg>
      <pc:sldChg chg="delSp modSp mod">
        <pc:chgData name="Corine Crone" userId="f70a2682-5c98-4908-82ae-bf2ff2aecb1a" providerId="ADAL" clId="{006CF211-97B8-4E9C-AC5F-36AC0D405F91}" dt="2025-01-16T15:51:16.731" v="1749" actId="20577"/>
        <pc:sldMkLst>
          <pc:docMk/>
          <pc:sldMk cId="2440450917" sldId="306"/>
        </pc:sldMkLst>
        <pc:spChg chg="mod">
          <ac:chgData name="Corine Crone" userId="f70a2682-5c98-4908-82ae-bf2ff2aecb1a" providerId="ADAL" clId="{006CF211-97B8-4E9C-AC5F-36AC0D405F91}" dt="2025-01-16T15:51:16.731" v="1749" actId="20577"/>
          <ac:spMkLst>
            <pc:docMk/>
            <pc:sldMk cId="2440450917" sldId="306"/>
            <ac:spMk id="106" creationId="{00000000-0000-0000-0000-000000000000}"/>
          </ac:spMkLst>
        </pc:spChg>
        <pc:picChg chg="del">
          <ac:chgData name="Corine Crone" userId="f70a2682-5c98-4908-82ae-bf2ff2aecb1a" providerId="ADAL" clId="{006CF211-97B8-4E9C-AC5F-36AC0D405F91}" dt="2025-01-16T14:44:52.227" v="788" actId="478"/>
          <ac:picMkLst>
            <pc:docMk/>
            <pc:sldMk cId="2440450917" sldId="306"/>
            <ac:picMk id="9" creationId="{519F42EB-D290-F133-04E3-D0752D64C24F}"/>
          </ac:picMkLst>
        </pc:picChg>
      </pc:sldChg>
      <pc:sldChg chg="modSp mod">
        <pc:chgData name="Corine Crone" userId="f70a2682-5c98-4908-82ae-bf2ff2aecb1a" providerId="ADAL" clId="{006CF211-97B8-4E9C-AC5F-36AC0D405F91}" dt="2025-01-16T14:55:29.351" v="1746" actId="20577"/>
        <pc:sldMkLst>
          <pc:docMk/>
          <pc:sldMk cId="3915282164" sldId="315"/>
        </pc:sldMkLst>
        <pc:spChg chg="mod">
          <ac:chgData name="Corine Crone" userId="f70a2682-5c98-4908-82ae-bf2ff2aecb1a" providerId="ADAL" clId="{006CF211-97B8-4E9C-AC5F-36AC0D405F91}" dt="2025-01-16T14:55:29.351" v="1746" actId="20577"/>
          <ac:spMkLst>
            <pc:docMk/>
            <pc:sldMk cId="3915282164" sldId="315"/>
            <ac:spMk id="106" creationId="{00000000-0000-0000-0000-000000000000}"/>
          </ac:spMkLst>
        </pc:spChg>
      </pc:sldChg>
      <pc:sldChg chg="delSp modSp mod">
        <pc:chgData name="Corine Crone" userId="f70a2682-5c98-4908-82ae-bf2ff2aecb1a" providerId="ADAL" clId="{006CF211-97B8-4E9C-AC5F-36AC0D405F91}" dt="2025-01-16T14:44:47.197" v="787" actId="478"/>
        <pc:sldMkLst>
          <pc:docMk/>
          <pc:sldMk cId="2869242325" sldId="337"/>
        </pc:sldMkLst>
        <pc:spChg chg="mod">
          <ac:chgData name="Corine Crone" userId="f70a2682-5c98-4908-82ae-bf2ff2aecb1a" providerId="ADAL" clId="{006CF211-97B8-4E9C-AC5F-36AC0D405F91}" dt="2025-01-16T11:31:23.611" v="139" actId="6549"/>
          <ac:spMkLst>
            <pc:docMk/>
            <pc:sldMk cId="2869242325" sldId="337"/>
            <ac:spMk id="11" creationId="{40AE5998-F933-7CD6-732B-9701F645EC44}"/>
          </ac:spMkLst>
        </pc:spChg>
        <pc:spChg chg="mod">
          <ac:chgData name="Corine Crone" userId="f70a2682-5c98-4908-82ae-bf2ff2aecb1a" providerId="ADAL" clId="{006CF211-97B8-4E9C-AC5F-36AC0D405F91}" dt="2025-01-16T11:35:15.830" v="565" actId="20577"/>
          <ac:spMkLst>
            <pc:docMk/>
            <pc:sldMk cId="2869242325" sldId="337"/>
            <ac:spMk id="13" creationId="{1E3208FD-F2DE-34EF-AA0B-F91B7284C87E}"/>
          </ac:spMkLst>
        </pc:spChg>
        <pc:picChg chg="del">
          <ac:chgData name="Corine Crone" userId="f70a2682-5c98-4908-82ae-bf2ff2aecb1a" providerId="ADAL" clId="{006CF211-97B8-4E9C-AC5F-36AC0D405F91}" dt="2025-01-16T14:44:47.197" v="787" actId="478"/>
          <ac:picMkLst>
            <pc:docMk/>
            <pc:sldMk cId="2869242325" sldId="337"/>
            <ac:picMk id="7" creationId="{35AADD03-8565-0565-2464-4DB9D573EFB0}"/>
          </ac:picMkLst>
        </pc:picChg>
      </pc:sldChg>
      <pc:sldChg chg="delSp modSp mod">
        <pc:chgData name="Corine Crone" userId="f70a2682-5c98-4908-82ae-bf2ff2aecb1a" providerId="ADAL" clId="{006CF211-97B8-4E9C-AC5F-36AC0D405F91}" dt="2025-01-16T14:55:08.631" v="1743" actId="313"/>
        <pc:sldMkLst>
          <pc:docMk/>
          <pc:sldMk cId="1788698669" sldId="339"/>
        </pc:sldMkLst>
        <pc:spChg chg="mod">
          <ac:chgData name="Corine Crone" userId="f70a2682-5c98-4908-82ae-bf2ff2aecb1a" providerId="ADAL" clId="{006CF211-97B8-4E9C-AC5F-36AC0D405F91}" dt="2025-01-16T14:45:32.901" v="818" actId="20577"/>
          <ac:spMkLst>
            <pc:docMk/>
            <pc:sldMk cId="1788698669" sldId="339"/>
            <ac:spMk id="5" creationId="{DF229C02-7793-9D69-A29D-36E68C1FF638}"/>
          </ac:spMkLst>
        </pc:spChg>
        <pc:spChg chg="mod">
          <ac:chgData name="Corine Crone" userId="f70a2682-5c98-4908-82ae-bf2ff2aecb1a" providerId="ADAL" clId="{006CF211-97B8-4E9C-AC5F-36AC0D405F91}" dt="2025-01-16T14:55:08.631" v="1743" actId="313"/>
          <ac:spMkLst>
            <pc:docMk/>
            <pc:sldMk cId="1788698669" sldId="339"/>
            <ac:spMk id="8" creationId="{58A127F2-A4B3-D905-DD49-205DFB05B7BF}"/>
          </ac:spMkLst>
        </pc:spChg>
        <pc:picChg chg="del">
          <ac:chgData name="Corine Crone" userId="f70a2682-5c98-4908-82ae-bf2ff2aecb1a" providerId="ADAL" clId="{006CF211-97B8-4E9C-AC5F-36AC0D405F91}" dt="2025-01-16T14:44:38.765" v="786" actId="478"/>
          <ac:picMkLst>
            <pc:docMk/>
            <pc:sldMk cId="1788698669" sldId="339"/>
            <ac:picMk id="7" creationId="{31067ED7-2403-8D12-33F5-C088352C5C4C}"/>
          </ac:picMkLst>
        </pc:picChg>
        <pc:picChg chg="del">
          <ac:chgData name="Corine Crone" userId="f70a2682-5c98-4908-82ae-bf2ff2aecb1a" providerId="ADAL" clId="{006CF211-97B8-4E9C-AC5F-36AC0D405F91}" dt="2025-01-16T14:44:35.343" v="783" actId="478"/>
          <ac:picMkLst>
            <pc:docMk/>
            <pc:sldMk cId="1788698669" sldId="339"/>
            <ac:picMk id="10" creationId="{0ECC870A-F44E-711F-11F0-69AAFB27E79C}"/>
          </ac:picMkLst>
        </pc:picChg>
        <pc:picChg chg="del">
          <ac:chgData name="Corine Crone" userId="f70a2682-5c98-4908-82ae-bf2ff2aecb1a" providerId="ADAL" clId="{006CF211-97B8-4E9C-AC5F-36AC0D405F91}" dt="2025-01-16T14:44:35.970" v="784" actId="478"/>
          <ac:picMkLst>
            <pc:docMk/>
            <pc:sldMk cId="1788698669" sldId="339"/>
            <ac:picMk id="12" creationId="{5E5607F6-CDC7-579D-171F-D95C4F0AE085}"/>
          </ac:picMkLst>
        </pc:picChg>
        <pc:picChg chg="del">
          <ac:chgData name="Corine Crone" userId="f70a2682-5c98-4908-82ae-bf2ff2aecb1a" providerId="ADAL" clId="{006CF211-97B8-4E9C-AC5F-36AC0D405F91}" dt="2025-01-16T14:44:36.661" v="785" actId="478"/>
          <ac:picMkLst>
            <pc:docMk/>
            <pc:sldMk cId="1788698669" sldId="339"/>
            <ac:picMk id="14" creationId="{C8810117-AD62-C6AA-F54A-909B7F04DB08}"/>
          </ac:picMkLst>
        </pc:picChg>
      </pc:sldChg>
      <pc:sldChg chg="del">
        <pc:chgData name="Corine Crone" userId="f70a2682-5c98-4908-82ae-bf2ff2aecb1a" providerId="ADAL" clId="{006CF211-97B8-4E9C-AC5F-36AC0D405F91}" dt="2025-01-16T14:55:19.471" v="1744" actId="47"/>
        <pc:sldMkLst>
          <pc:docMk/>
          <pc:sldMk cId="650610809" sldId="340"/>
        </pc:sldMkLst>
      </pc:sldChg>
      <pc:sldChg chg="addSp delSp modSp new mod">
        <pc:chgData name="Corine Crone" userId="f70a2682-5c98-4908-82ae-bf2ff2aecb1a" providerId="ADAL" clId="{006CF211-97B8-4E9C-AC5F-36AC0D405F91}" dt="2025-01-16T11:38:33.190" v="607" actId="1076"/>
        <pc:sldMkLst>
          <pc:docMk/>
          <pc:sldMk cId="1170537152" sldId="341"/>
        </pc:sldMkLst>
        <pc:spChg chg="del">
          <ac:chgData name="Corine Crone" userId="f70a2682-5c98-4908-82ae-bf2ff2aecb1a" providerId="ADAL" clId="{006CF211-97B8-4E9C-AC5F-36AC0D405F91}" dt="2025-01-16T11:37:05.141" v="575" actId="478"/>
          <ac:spMkLst>
            <pc:docMk/>
            <pc:sldMk cId="1170537152" sldId="341"/>
            <ac:spMk id="2" creationId="{B211CC59-4939-3C77-D919-69538C265272}"/>
          </ac:spMkLst>
        </pc:spChg>
        <pc:spChg chg="mod">
          <ac:chgData name="Corine Crone" userId="f70a2682-5c98-4908-82ae-bf2ff2aecb1a" providerId="ADAL" clId="{006CF211-97B8-4E9C-AC5F-36AC0D405F91}" dt="2025-01-16T11:38:06.809" v="604" actId="14100"/>
          <ac:spMkLst>
            <pc:docMk/>
            <pc:sldMk cId="1170537152" sldId="341"/>
            <ac:spMk id="3" creationId="{49B7170B-0071-FB19-892D-6C3F385DB302}"/>
          </ac:spMkLst>
        </pc:spChg>
        <pc:picChg chg="add mod">
          <ac:chgData name="Corine Crone" userId="f70a2682-5c98-4908-82ae-bf2ff2aecb1a" providerId="ADAL" clId="{006CF211-97B8-4E9C-AC5F-36AC0D405F91}" dt="2025-01-16T11:38:33.190" v="607" actId="1076"/>
          <ac:picMkLst>
            <pc:docMk/>
            <pc:sldMk cId="1170537152" sldId="341"/>
            <ac:picMk id="1026" creationId="{D162331A-210C-BCC5-3A9B-4FB1EC4843EB}"/>
          </ac:picMkLst>
        </pc:picChg>
      </pc:sldChg>
      <pc:sldChg chg="new del">
        <pc:chgData name="Corine Crone" userId="f70a2682-5c98-4908-82ae-bf2ff2aecb1a" providerId="ADAL" clId="{006CF211-97B8-4E9C-AC5F-36AC0D405F91}" dt="2025-01-16T11:38:48.847" v="609" actId="680"/>
        <pc:sldMkLst>
          <pc:docMk/>
          <pc:sldMk cId="323732887" sldId="342"/>
        </pc:sldMkLst>
      </pc:sldChg>
      <pc:sldChg chg="addSp delSp modSp add mod">
        <pc:chgData name="Corine Crone" userId="f70a2682-5c98-4908-82ae-bf2ff2aecb1a" providerId="ADAL" clId="{006CF211-97B8-4E9C-AC5F-36AC0D405F91}" dt="2025-01-16T11:40:28.880" v="620" actId="1076"/>
        <pc:sldMkLst>
          <pc:docMk/>
          <pc:sldMk cId="3769678679" sldId="342"/>
        </pc:sldMkLst>
        <pc:spChg chg="mod">
          <ac:chgData name="Corine Crone" userId="f70a2682-5c98-4908-82ae-bf2ff2aecb1a" providerId="ADAL" clId="{006CF211-97B8-4E9C-AC5F-36AC0D405F91}" dt="2025-01-16T11:39:27.692" v="612" actId="6549"/>
          <ac:spMkLst>
            <pc:docMk/>
            <pc:sldMk cId="3769678679" sldId="342"/>
            <ac:spMk id="3" creationId="{49B7170B-0071-FB19-892D-6C3F385DB302}"/>
          </ac:spMkLst>
        </pc:spChg>
        <pc:spChg chg="add mod">
          <ac:chgData name="Corine Crone" userId="f70a2682-5c98-4908-82ae-bf2ff2aecb1a" providerId="ADAL" clId="{006CF211-97B8-4E9C-AC5F-36AC0D405F91}" dt="2025-01-16T11:40:28.880" v="620" actId="1076"/>
          <ac:spMkLst>
            <pc:docMk/>
            <pc:sldMk cId="3769678679" sldId="342"/>
            <ac:spMk id="4" creationId="{28B8A0EB-F301-A411-1369-3694E1A2FDC8}"/>
          </ac:spMkLst>
        </pc:spChg>
        <pc:picChg chg="del">
          <ac:chgData name="Corine Crone" userId="f70a2682-5c98-4908-82ae-bf2ff2aecb1a" providerId="ADAL" clId="{006CF211-97B8-4E9C-AC5F-36AC0D405F91}" dt="2025-01-16T11:39:23.545" v="611" actId="478"/>
          <ac:picMkLst>
            <pc:docMk/>
            <pc:sldMk cId="3769678679" sldId="342"/>
            <ac:picMk id="1026" creationId="{D162331A-210C-BCC5-3A9B-4FB1EC4843EB}"/>
          </ac:picMkLst>
        </pc:picChg>
        <pc:picChg chg="add mod">
          <ac:chgData name="Corine Crone" userId="f70a2682-5c98-4908-82ae-bf2ff2aecb1a" providerId="ADAL" clId="{006CF211-97B8-4E9C-AC5F-36AC0D405F91}" dt="2025-01-16T11:39:53.412" v="615" actId="1076"/>
          <ac:picMkLst>
            <pc:docMk/>
            <pc:sldMk cId="3769678679" sldId="342"/>
            <ac:picMk id="2050" creationId="{29A881A4-CC10-C089-FFAE-7BB460483CF1}"/>
          </ac:picMkLst>
        </pc:picChg>
      </pc:sldChg>
      <pc:sldChg chg="delSp modSp add mod">
        <pc:chgData name="Corine Crone" userId="f70a2682-5c98-4908-82ae-bf2ff2aecb1a" providerId="ADAL" clId="{006CF211-97B8-4E9C-AC5F-36AC0D405F91}" dt="2025-01-16T14:56:20.468" v="1747" actId="20577"/>
        <pc:sldMkLst>
          <pc:docMk/>
          <pc:sldMk cId="732207785" sldId="343"/>
        </pc:sldMkLst>
        <pc:spChg chg="mod">
          <ac:chgData name="Corine Crone" userId="f70a2682-5c98-4908-82ae-bf2ff2aecb1a" providerId="ADAL" clId="{006CF211-97B8-4E9C-AC5F-36AC0D405F91}" dt="2025-01-16T14:56:20.468" v="1747" actId="20577"/>
          <ac:spMkLst>
            <pc:docMk/>
            <pc:sldMk cId="732207785" sldId="343"/>
            <ac:spMk id="4" creationId="{28B8A0EB-F301-A411-1369-3694E1A2FDC8}"/>
          </ac:spMkLst>
        </pc:spChg>
        <pc:picChg chg="del">
          <ac:chgData name="Corine Crone" userId="f70a2682-5c98-4908-82ae-bf2ff2aecb1a" providerId="ADAL" clId="{006CF211-97B8-4E9C-AC5F-36AC0D405F91}" dt="2025-01-16T11:41:28.773" v="622" actId="478"/>
          <ac:picMkLst>
            <pc:docMk/>
            <pc:sldMk cId="732207785" sldId="343"/>
            <ac:picMk id="2050" creationId="{29A881A4-CC10-C089-FFAE-7BB460483CF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2E3302F-5B69-4D16-920C-8ABDAC368423}"/>
              </a:ext>
            </a:extLst>
          </p:cNvPr>
          <p:cNvSpPr>
            <a:spLocks noGrp="1"/>
          </p:cNvSpPr>
          <p:nvPr>
            <p:ph type="hdr" sz="quarter"/>
          </p:nvPr>
        </p:nvSpPr>
        <p:spPr>
          <a:xfrm>
            <a:off x="1" y="1"/>
            <a:ext cx="2944282" cy="497679"/>
          </a:xfrm>
          <a:prstGeom prst="rect">
            <a:avLst/>
          </a:prstGeom>
        </p:spPr>
        <p:txBody>
          <a:bodyPr vert="horz" lIns="91257" tIns="45629" rIns="91257" bIns="45629"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7974CFC-F577-4F57-980C-4169D156FAF0}"/>
              </a:ext>
            </a:extLst>
          </p:cNvPr>
          <p:cNvSpPr>
            <a:spLocks noGrp="1"/>
          </p:cNvSpPr>
          <p:nvPr>
            <p:ph type="dt" sz="quarter" idx="1"/>
          </p:nvPr>
        </p:nvSpPr>
        <p:spPr>
          <a:xfrm>
            <a:off x="3847048" y="1"/>
            <a:ext cx="2944281" cy="497679"/>
          </a:xfrm>
          <a:prstGeom prst="rect">
            <a:avLst/>
          </a:prstGeom>
        </p:spPr>
        <p:txBody>
          <a:bodyPr vert="horz" lIns="91257" tIns="45629" rIns="91257" bIns="45629" rtlCol="0"/>
          <a:lstStyle>
            <a:lvl1pPr algn="r">
              <a:defRPr sz="1200"/>
            </a:lvl1pPr>
          </a:lstStyle>
          <a:p>
            <a:fld id="{B9187C62-CADF-406D-95B8-22F42F1D38E8}" type="datetimeFigureOut">
              <a:rPr lang="nl-NL" smtClean="0"/>
              <a:t>16-1-2025</a:t>
            </a:fld>
            <a:endParaRPr lang="nl-NL"/>
          </a:p>
        </p:txBody>
      </p:sp>
      <p:sp>
        <p:nvSpPr>
          <p:cNvPr id="4" name="Tijdelijke aanduiding voor voettekst 3">
            <a:extLst>
              <a:ext uri="{FF2B5EF4-FFF2-40B4-BE49-F238E27FC236}">
                <a16:creationId xmlns:a16="http://schemas.microsoft.com/office/drawing/2014/main" id="{B149914A-CDC2-4E38-A7A9-8727E2593B28}"/>
              </a:ext>
            </a:extLst>
          </p:cNvPr>
          <p:cNvSpPr>
            <a:spLocks noGrp="1"/>
          </p:cNvSpPr>
          <p:nvPr>
            <p:ph type="ftr" sz="quarter" idx="2"/>
          </p:nvPr>
        </p:nvSpPr>
        <p:spPr>
          <a:xfrm>
            <a:off x="1" y="9427372"/>
            <a:ext cx="2944282" cy="497679"/>
          </a:xfrm>
          <a:prstGeom prst="rect">
            <a:avLst/>
          </a:prstGeom>
        </p:spPr>
        <p:txBody>
          <a:bodyPr vert="horz" lIns="91257" tIns="45629" rIns="91257" bIns="45629"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96536D1-172F-406A-861F-5FF471A56A07}"/>
              </a:ext>
            </a:extLst>
          </p:cNvPr>
          <p:cNvSpPr>
            <a:spLocks noGrp="1"/>
          </p:cNvSpPr>
          <p:nvPr>
            <p:ph type="sldNum" sz="quarter" idx="3"/>
          </p:nvPr>
        </p:nvSpPr>
        <p:spPr>
          <a:xfrm>
            <a:off x="3847048" y="9427372"/>
            <a:ext cx="2944281" cy="497679"/>
          </a:xfrm>
          <a:prstGeom prst="rect">
            <a:avLst/>
          </a:prstGeom>
        </p:spPr>
        <p:txBody>
          <a:bodyPr vert="horz" lIns="91257" tIns="45629" rIns="91257" bIns="45629" rtlCol="0" anchor="b"/>
          <a:lstStyle>
            <a:lvl1pPr algn="r">
              <a:defRPr sz="1200"/>
            </a:lvl1pPr>
          </a:lstStyle>
          <a:p>
            <a:fld id="{0ACE39BE-C4F3-463B-8F20-82DC99973BAA}" type="slidenum">
              <a:rPr lang="nl-NL" smtClean="0"/>
              <a:t>‹#›</a:t>
            </a:fld>
            <a:endParaRPr lang="nl-NL"/>
          </a:p>
        </p:txBody>
      </p:sp>
    </p:spTree>
    <p:extLst>
      <p:ext uri="{BB962C8B-B14F-4D97-AF65-F5344CB8AC3E}">
        <p14:creationId xmlns:p14="http://schemas.microsoft.com/office/powerpoint/2010/main" val="32441755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PlaceHolder 1"/>
          <p:cNvSpPr>
            <a:spLocks noGrp="1"/>
          </p:cNvSpPr>
          <p:nvPr>
            <p:ph type="body"/>
          </p:nvPr>
        </p:nvSpPr>
        <p:spPr>
          <a:xfrm>
            <a:off x="731223" y="5414548"/>
            <a:ext cx="5849424" cy="5129369"/>
          </a:xfrm>
          <a:prstGeom prst="rect">
            <a:avLst/>
          </a:prstGeom>
        </p:spPr>
        <p:txBody>
          <a:bodyPr lIns="0" tIns="0" rIns="0" bIns="0"/>
          <a:lstStyle/>
          <a:p>
            <a:r>
              <a:rPr lang="nl-NL" sz="2000">
                <a:latin typeface="Arial"/>
              </a:rPr>
              <a:t>Klik om het formaat van de notities te bewerken</a:t>
            </a:r>
            <a:endParaRPr/>
          </a:p>
        </p:txBody>
      </p:sp>
      <p:sp>
        <p:nvSpPr>
          <p:cNvPr id="74" name="PlaceHolder 2"/>
          <p:cNvSpPr>
            <a:spLocks noGrp="1"/>
          </p:cNvSpPr>
          <p:nvPr>
            <p:ph type="hdr"/>
          </p:nvPr>
        </p:nvSpPr>
        <p:spPr>
          <a:xfrm>
            <a:off x="0" y="0"/>
            <a:ext cx="3173154" cy="569589"/>
          </a:xfrm>
          <a:prstGeom prst="rect">
            <a:avLst/>
          </a:prstGeom>
        </p:spPr>
        <p:txBody>
          <a:bodyPr lIns="0" tIns="0" rIns="0" bIns="0"/>
          <a:lstStyle/>
          <a:p>
            <a:r>
              <a:rPr lang="nl-NL" sz="1400">
                <a:latin typeface="Times New Roman"/>
              </a:rPr>
              <a:t>&lt;koptekst&gt;</a:t>
            </a:r>
            <a:endParaRPr/>
          </a:p>
        </p:txBody>
      </p:sp>
      <p:sp>
        <p:nvSpPr>
          <p:cNvPr id="75" name="PlaceHolder 3"/>
          <p:cNvSpPr>
            <a:spLocks noGrp="1"/>
          </p:cNvSpPr>
          <p:nvPr>
            <p:ph type="dt"/>
          </p:nvPr>
        </p:nvSpPr>
        <p:spPr>
          <a:xfrm>
            <a:off x="4138714" y="0"/>
            <a:ext cx="3173154" cy="569589"/>
          </a:xfrm>
          <a:prstGeom prst="rect">
            <a:avLst/>
          </a:prstGeom>
        </p:spPr>
        <p:txBody>
          <a:bodyPr lIns="0" tIns="0" rIns="0" bIns="0"/>
          <a:lstStyle/>
          <a:p>
            <a:pPr algn="r"/>
            <a:r>
              <a:rPr lang="nl-NL" sz="1400">
                <a:latin typeface="Times New Roman"/>
              </a:rPr>
              <a:t>&lt;datum/tijd&gt;</a:t>
            </a:r>
            <a:endParaRPr/>
          </a:p>
        </p:txBody>
      </p:sp>
      <p:sp>
        <p:nvSpPr>
          <p:cNvPr id="76" name="PlaceHolder 4"/>
          <p:cNvSpPr>
            <a:spLocks noGrp="1"/>
          </p:cNvSpPr>
          <p:nvPr>
            <p:ph type="ftr"/>
          </p:nvPr>
        </p:nvSpPr>
        <p:spPr>
          <a:xfrm>
            <a:off x="0" y="10829479"/>
            <a:ext cx="3173154" cy="569589"/>
          </a:xfrm>
          <a:prstGeom prst="rect">
            <a:avLst/>
          </a:prstGeom>
        </p:spPr>
        <p:txBody>
          <a:bodyPr lIns="0" tIns="0" rIns="0" bIns="0" anchor="b"/>
          <a:lstStyle/>
          <a:p>
            <a:r>
              <a:rPr lang="nl-NL" sz="1400">
                <a:latin typeface="Times New Roman"/>
              </a:rPr>
              <a:t>&lt;voettekst&gt;</a:t>
            </a:r>
            <a:endParaRPr/>
          </a:p>
        </p:txBody>
      </p:sp>
      <p:sp>
        <p:nvSpPr>
          <p:cNvPr id="77" name="PlaceHolder 5"/>
          <p:cNvSpPr>
            <a:spLocks noGrp="1"/>
          </p:cNvSpPr>
          <p:nvPr>
            <p:ph type="sldNum"/>
          </p:nvPr>
        </p:nvSpPr>
        <p:spPr>
          <a:xfrm>
            <a:off x="4138714" y="10829479"/>
            <a:ext cx="3173154" cy="569589"/>
          </a:xfrm>
          <a:prstGeom prst="rect">
            <a:avLst/>
          </a:prstGeom>
        </p:spPr>
        <p:txBody>
          <a:bodyPr lIns="0" tIns="0" rIns="0" bIns="0" anchor="b"/>
          <a:lstStyle/>
          <a:p>
            <a:pPr algn="r"/>
            <a:fld id="{B4EAF253-BFBA-4A8D-8C94-8D282CC1A47E}" type="slidenum">
              <a:rPr lang="nl-NL" sz="1400">
                <a:latin typeface="Times New Roman"/>
              </a:rPr>
              <a:t>‹#›</a:t>
            </a:fld>
            <a:endParaRPr/>
          </a:p>
        </p:txBody>
      </p:sp>
    </p:spTree>
    <p:extLst>
      <p:ext uri="{BB962C8B-B14F-4D97-AF65-F5344CB8AC3E}">
        <p14:creationId xmlns:p14="http://schemas.microsoft.com/office/powerpoint/2010/main" val="33924805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body"/>
          </p:nvPr>
        </p:nvSpPr>
        <p:spPr>
          <a:xfrm>
            <a:off x="679688" y="4713694"/>
            <a:ext cx="5432976" cy="4466128"/>
          </a:xfrm>
          <a:prstGeom prst="rect">
            <a:avLst/>
          </a:prstGeom>
        </p:spPr>
        <p:txBody>
          <a:bodyPr lIns="0" tIns="0" rIns="0" bIns="0"/>
          <a:lstStyle/>
          <a:p>
            <a:endParaRPr/>
          </a:p>
        </p:txBody>
      </p:sp>
      <p:sp>
        <p:nvSpPr>
          <p:cNvPr id="152" name="CustomShape 2"/>
          <p:cNvSpPr/>
          <p:nvPr/>
        </p:nvSpPr>
        <p:spPr>
          <a:xfrm>
            <a:off x="3845530" y="9429305"/>
            <a:ext cx="2945430" cy="493976"/>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49676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body"/>
          </p:nvPr>
        </p:nvSpPr>
        <p:spPr>
          <a:xfrm>
            <a:off x="679688" y="4713694"/>
            <a:ext cx="5432976" cy="4466128"/>
          </a:xfrm>
          <a:prstGeom prst="rect">
            <a:avLst/>
          </a:prstGeom>
        </p:spPr>
        <p:txBody>
          <a:bodyPr lIns="0" tIns="0" rIns="0" bIns="0"/>
          <a:lstStyle/>
          <a:p>
            <a:endParaRPr/>
          </a:p>
        </p:txBody>
      </p:sp>
      <p:sp>
        <p:nvSpPr>
          <p:cNvPr id="156" name="CustomShape 2"/>
          <p:cNvSpPr/>
          <p:nvPr/>
        </p:nvSpPr>
        <p:spPr>
          <a:xfrm>
            <a:off x="3845530" y="9429305"/>
            <a:ext cx="2945430" cy="493976"/>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08385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
        <p:nvSpPr>
          <p:cNvPr id="24" name="PlaceHolder 2"/>
          <p:cNvSpPr>
            <a:spLocks noGrp="1"/>
          </p:cNvSpPr>
          <p:nvPr>
            <p:ph type="body"/>
          </p:nvPr>
        </p:nvSpPr>
        <p:spPr>
          <a:xfrm>
            <a:off x="495000" y="1604520"/>
            <a:ext cx="8915040" cy="1896840"/>
          </a:xfrm>
          <a:prstGeom prst="rect">
            <a:avLst/>
          </a:prstGeom>
        </p:spPr>
        <p:txBody>
          <a:bodyPr lIns="0" tIns="0" rIns="0" bIns="0"/>
          <a:lstStyle/>
          <a:p>
            <a:endParaRPr/>
          </a:p>
        </p:txBody>
      </p:sp>
      <p:sp>
        <p:nvSpPr>
          <p:cNvPr id="25" name="PlaceHolder 3"/>
          <p:cNvSpPr>
            <a:spLocks noGrp="1"/>
          </p:cNvSpPr>
          <p:nvPr>
            <p:ph type="body"/>
          </p:nvPr>
        </p:nvSpPr>
        <p:spPr>
          <a:xfrm>
            <a:off x="495000" y="3682080"/>
            <a:ext cx="89150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
        <p:nvSpPr>
          <p:cNvPr id="27" name="PlaceHolder 2"/>
          <p:cNvSpPr>
            <a:spLocks noGrp="1"/>
          </p:cNvSpPr>
          <p:nvPr>
            <p:ph type="body"/>
          </p:nvPr>
        </p:nvSpPr>
        <p:spPr>
          <a:xfrm>
            <a:off x="495000" y="1604520"/>
            <a:ext cx="4350240" cy="1896840"/>
          </a:xfrm>
          <a:prstGeom prst="rect">
            <a:avLst/>
          </a:prstGeom>
        </p:spPr>
        <p:txBody>
          <a:bodyPr lIns="0" tIns="0" rIns="0" bIns="0"/>
          <a:lstStyle/>
          <a:p>
            <a:endParaRPr/>
          </a:p>
        </p:txBody>
      </p:sp>
      <p:sp>
        <p:nvSpPr>
          <p:cNvPr id="28" name="PlaceHolder 3"/>
          <p:cNvSpPr>
            <a:spLocks noGrp="1"/>
          </p:cNvSpPr>
          <p:nvPr>
            <p:ph type="body"/>
          </p:nvPr>
        </p:nvSpPr>
        <p:spPr>
          <a:xfrm>
            <a:off x="5063040" y="1604520"/>
            <a:ext cx="4350240" cy="1896840"/>
          </a:xfrm>
          <a:prstGeom prst="rect">
            <a:avLst/>
          </a:prstGeom>
        </p:spPr>
        <p:txBody>
          <a:bodyPr lIns="0" tIns="0" rIns="0" bIns="0"/>
          <a:lstStyle/>
          <a:p>
            <a:endParaRPr/>
          </a:p>
        </p:txBody>
      </p:sp>
      <p:sp>
        <p:nvSpPr>
          <p:cNvPr id="29" name="PlaceHolder 4"/>
          <p:cNvSpPr>
            <a:spLocks noGrp="1"/>
          </p:cNvSpPr>
          <p:nvPr>
            <p:ph type="body"/>
          </p:nvPr>
        </p:nvSpPr>
        <p:spPr>
          <a:xfrm>
            <a:off x="5063040" y="3682080"/>
            <a:ext cx="4350240" cy="1896840"/>
          </a:xfrm>
          <a:prstGeom prst="rect">
            <a:avLst/>
          </a:prstGeom>
        </p:spPr>
        <p:txBody>
          <a:bodyPr lIns="0" tIns="0" rIns="0" bIns="0"/>
          <a:lstStyle/>
          <a:p>
            <a:endParaRPr/>
          </a:p>
        </p:txBody>
      </p:sp>
      <p:sp>
        <p:nvSpPr>
          <p:cNvPr id="30" name="PlaceHolder 5"/>
          <p:cNvSpPr>
            <a:spLocks noGrp="1"/>
          </p:cNvSpPr>
          <p:nvPr>
            <p:ph type="body"/>
          </p:nvPr>
        </p:nvSpPr>
        <p:spPr>
          <a:xfrm>
            <a:off x="495000" y="3682080"/>
            <a:ext cx="435024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
        <p:nvSpPr>
          <p:cNvPr id="32" name="PlaceHolder 2"/>
          <p:cNvSpPr>
            <a:spLocks noGrp="1"/>
          </p:cNvSpPr>
          <p:nvPr>
            <p:ph type="body"/>
          </p:nvPr>
        </p:nvSpPr>
        <p:spPr>
          <a:xfrm>
            <a:off x="495000" y="1604520"/>
            <a:ext cx="8915040" cy="3977280"/>
          </a:xfrm>
          <a:prstGeom prst="rect">
            <a:avLst/>
          </a:prstGeom>
        </p:spPr>
        <p:txBody>
          <a:bodyPr lIns="0" tIns="0" rIns="0" bIns="0"/>
          <a:lstStyle/>
          <a:p>
            <a:endParaRPr/>
          </a:p>
        </p:txBody>
      </p:sp>
      <p:sp>
        <p:nvSpPr>
          <p:cNvPr id="33" name="PlaceHolder 3"/>
          <p:cNvSpPr>
            <a:spLocks noGrp="1"/>
          </p:cNvSpPr>
          <p:nvPr>
            <p:ph type="body"/>
          </p:nvPr>
        </p:nvSpPr>
        <p:spPr>
          <a:xfrm>
            <a:off x="495000" y="1604520"/>
            <a:ext cx="8915040" cy="3977280"/>
          </a:xfrm>
          <a:prstGeom prst="rect">
            <a:avLst/>
          </a:prstGeom>
        </p:spPr>
        <p:txBody>
          <a:bodyPr lIns="0" tIns="0" rIns="0" bIns="0"/>
          <a:lstStyle/>
          <a:p>
            <a:endParaRPr/>
          </a:p>
        </p:txBody>
      </p:sp>
      <p:pic>
        <p:nvPicPr>
          <p:cNvPr id="34" name="Afbeelding 33"/>
          <p:cNvPicPr/>
          <p:nvPr/>
        </p:nvPicPr>
        <p:blipFill>
          <a:blip r:embed="rId2"/>
          <a:stretch/>
        </p:blipFill>
        <p:spPr>
          <a:xfrm>
            <a:off x="2459880" y="1604520"/>
            <a:ext cx="4984920" cy="3977280"/>
          </a:xfrm>
          <a:prstGeom prst="rect">
            <a:avLst/>
          </a:prstGeom>
          <a:ln>
            <a:noFill/>
          </a:ln>
        </p:spPr>
      </p:pic>
      <p:pic>
        <p:nvPicPr>
          <p:cNvPr id="35" name="Afbeelding 34"/>
          <p:cNvPicPr/>
          <p:nvPr/>
        </p:nvPicPr>
        <p:blipFill>
          <a:blip r:embed="rId2"/>
          <a:stretch/>
        </p:blipFill>
        <p:spPr>
          <a:xfrm>
            <a:off x="2459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7805C-5BCB-02F3-FDFF-C4B050C35499}"/>
              </a:ext>
            </a:extLst>
          </p:cNvPr>
          <p:cNvSpPr>
            <a:spLocks noGrp="1"/>
          </p:cNvSpPr>
          <p:nvPr>
            <p:ph type="ctrTitle"/>
          </p:nvPr>
        </p:nvSpPr>
        <p:spPr>
          <a:xfrm>
            <a:off x="1238250" y="1122363"/>
            <a:ext cx="7429500" cy="2387600"/>
          </a:xfrm>
        </p:spPr>
        <p:txBody>
          <a:bodyPr anchor="b"/>
          <a:lstStyle>
            <a:lvl1pPr algn="ctr">
              <a:defRPr sz="4875"/>
            </a:lvl1pPr>
          </a:lstStyle>
          <a:p>
            <a:r>
              <a:rPr lang="nl-NL"/>
              <a:t>Klik om stijl te bewerken</a:t>
            </a:r>
          </a:p>
        </p:txBody>
      </p:sp>
      <p:sp>
        <p:nvSpPr>
          <p:cNvPr id="3" name="Ondertitel 2">
            <a:extLst>
              <a:ext uri="{FF2B5EF4-FFF2-40B4-BE49-F238E27FC236}">
                <a16:creationId xmlns:a16="http://schemas.microsoft.com/office/drawing/2014/main" id="{9D06A425-83F9-B43F-F610-34CE8ABB5FCC}"/>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3DC3C5C-5083-3433-DBE8-F1310C83F917}"/>
              </a:ext>
            </a:extLst>
          </p:cNvPr>
          <p:cNvSpPr>
            <a:spLocks noGrp="1"/>
          </p:cNvSpPr>
          <p:nvPr>
            <p:ph type="dt" sz="half" idx="10"/>
          </p:nvPr>
        </p:nvSpPr>
        <p:spPr/>
        <p:txBody>
          <a:bodyPr/>
          <a:lstStyle/>
          <a:p>
            <a:fld id="{D0E78938-68D7-D046-86ED-CDCD400FAE5F}" type="datetimeFigureOut">
              <a:rPr lang="nl-NL" smtClean="0"/>
              <a:t>16-1-2025</a:t>
            </a:fld>
            <a:endParaRPr lang="nl-NL"/>
          </a:p>
        </p:txBody>
      </p:sp>
      <p:sp>
        <p:nvSpPr>
          <p:cNvPr id="5" name="Tijdelijke aanduiding voor voettekst 4">
            <a:extLst>
              <a:ext uri="{FF2B5EF4-FFF2-40B4-BE49-F238E27FC236}">
                <a16:creationId xmlns:a16="http://schemas.microsoft.com/office/drawing/2014/main" id="{38FFD0D6-DFDC-01D9-61F2-78D89BC954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67DA4E-53FD-D4C7-3994-802DF2AC671A}"/>
              </a:ext>
            </a:extLst>
          </p:cNvPr>
          <p:cNvSpPr>
            <a:spLocks noGrp="1"/>
          </p:cNvSpPr>
          <p:nvPr>
            <p:ph type="sldNum" sz="quarter" idx="12"/>
          </p:nvPr>
        </p:nvSpPr>
        <p:spPr/>
        <p:txBody>
          <a:bodyPr/>
          <a:lstStyle/>
          <a:p>
            <a:fld id="{AC3FB6A3-8C89-2C4C-83CB-459DF5B460A2}" type="slidenum">
              <a:rPr lang="nl-NL" smtClean="0"/>
              <a:t>‹#›</a:t>
            </a:fld>
            <a:endParaRPr lang="nl-NL"/>
          </a:p>
        </p:txBody>
      </p:sp>
    </p:spTree>
    <p:extLst>
      <p:ext uri="{BB962C8B-B14F-4D97-AF65-F5344CB8AC3E}">
        <p14:creationId xmlns:p14="http://schemas.microsoft.com/office/powerpoint/2010/main" val="380079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
        <p:nvSpPr>
          <p:cNvPr id="3" name="PlaceHolder 2"/>
          <p:cNvSpPr>
            <a:spLocks noGrp="1"/>
          </p:cNvSpPr>
          <p:nvPr>
            <p:ph type="subTitle"/>
          </p:nvPr>
        </p:nvSpPr>
        <p:spPr>
          <a:xfrm>
            <a:off x="495000" y="1604520"/>
            <a:ext cx="8915040" cy="39772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
        <p:nvSpPr>
          <p:cNvPr id="5" name="PlaceHolder 2"/>
          <p:cNvSpPr>
            <a:spLocks noGrp="1"/>
          </p:cNvSpPr>
          <p:nvPr>
            <p:ph type="body"/>
          </p:nvPr>
        </p:nvSpPr>
        <p:spPr>
          <a:xfrm>
            <a:off x="495000" y="1604520"/>
            <a:ext cx="89150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
        <p:nvSpPr>
          <p:cNvPr id="7" name="PlaceHolder 2"/>
          <p:cNvSpPr>
            <a:spLocks noGrp="1"/>
          </p:cNvSpPr>
          <p:nvPr>
            <p:ph type="body"/>
          </p:nvPr>
        </p:nvSpPr>
        <p:spPr>
          <a:xfrm>
            <a:off x="495000" y="1604520"/>
            <a:ext cx="4350240" cy="3977280"/>
          </a:xfrm>
          <a:prstGeom prst="rect">
            <a:avLst/>
          </a:prstGeom>
        </p:spPr>
        <p:txBody>
          <a:bodyPr lIns="0" tIns="0" rIns="0" bIns="0"/>
          <a:lstStyle/>
          <a:p>
            <a:endParaRPr/>
          </a:p>
        </p:txBody>
      </p:sp>
      <p:sp>
        <p:nvSpPr>
          <p:cNvPr id="8" name="PlaceHolder 3"/>
          <p:cNvSpPr>
            <a:spLocks noGrp="1"/>
          </p:cNvSpPr>
          <p:nvPr>
            <p:ph type="body"/>
          </p:nvPr>
        </p:nvSpPr>
        <p:spPr>
          <a:xfrm>
            <a:off x="5063040" y="1604520"/>
            <a:ext cx="435024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95000" y="273600"/>
            <a:ext cx="89150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
        <p:nvSpPr>
          <p:cNvPr id="12" name="PlaceHolder 2"/>
          <p:cNvSpPr>
            <a:spLocks noGrp="1"/>
          </p:cNvSpPr>
          <p:nvPr>
            <p:ph type="body"/>
          </p:nvPr>
        </p:nvSpPr>
        <p:spPr>
          <a:xfrm>
            <a:off x="495000" y="1604520"/>
            <a:ext cx="4350240" cy="1896840"/>
          </a:xfrm>
          <a:prstGeom prst="rect">
            <a:avLst/>
          </a:prstGeom>
        </p:spPr>
        <p:txBody>
          <a:bodyPr lIns="0" tIns="0" rIns="0" bIns="0"/>
          <a:lstStyle/>
          <a:p>
            <a:endParaRPr/>
          </a:p>
        </p:txBody>
      </p:sp>
      <p:sp>
        <p:nvSpPr>
          <p:cNvPr id="13" name="PlaceHolder 3"/>
          <p:cNvSpPr>
            <a:spLocks noGrp="1"/>
          </p:cNvSpPr>
          <p:nvPr>
            <p:ph type="body"/>
          </p:nvPr>
        </p:nvSpPr>
        <p:spPr>
          <a:xfrm>
            <a:off x="495000" y="3682080"/>
            <a:ext cx="4350240" cy="1896840"/>
          </a:xfrm>
          <a:prstGeom prst="rect">
            <a:avLst/>
          </a:prstGeom>
        </p:spPr>
        <p:txBody>
          <a:bodyPr lIns="0" tIns="0" rIns="0" bIns="0"/>
          <a:lstStyle/>
          <a:p>
            <a:endParaRPr/>
          </a:p>
        </p:txBody>
      </p:sp>
      <p:sp>
        <p:nvSpPr>
          <p:cNvPr id="14" name="PlaceHolder 4"/>
          <p:cNvSpPr>
            <a:spLocks noGrp="1"/>
          </p:cNvSpPr>
          <p:nvPr>
            <p:ph type="body"/>
          </p:nvPr>
        </p:nvSpPr>
        <p:spPr>
          <a:xfrm>
            <a:off x="5063040" y="1604520"/>
            <a:ext cx="435024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
        <p:nvSpPr>
          <p:cNvPr id="16" name="PlaceHolder 2"/>
          <p:cNvSpPr>
            <a:spLocks noGrp="1"/>
          </p:cNvSpPr>
          <p:nvPr>
            <p:ph type="body"/>
          </p:nvPr>
        </p:nvSpPr>
        <p:spPr>
          <a:xfrm>
            <a:off x="495000" y="1604520"/>
            <a:ext cx="4350240" cy="3977280"/>
          </a:xfrm>
          <a:prstGeom prst="rect">
            <a:avLst/>
          </a:prstGeom>
        </p:spPr>
        <p:txBody>
          <a:bodyPr lIns="0" tIns="0" rIns="0" bIns="0"/>
          <a:lstStyle/>
          <a:p>
            <a:endParaRPr/>
          </a:p>
        </p:txBody>
      </p:sp>
      <p:sp>
        <p:nvSpPr>
          <p:cNvPr id="17" name="PlaceHolder 3"/>
          <p:cNvSpPr>
            <a:spLocks noGrp="1"/>
          </p:cNvSpPr>
          <p:nvPr>
            <p:ph type="body"/>
          </p:nvPr>
        </p:nvSpPr>
        <p:spPr>
          <a:xfrm>
            <a:off x="5063040" y="1604520"/>
            <a:ext cx="4350240" cy="1896840"/>
          </a:xfrm>
          <a:prstGeom prst="rect">
            <a:avLst/>
          </a:prstGeom>
        </p:spPr>
        <p:txBody>
          <a:bodyPr lIns="0" tIns="0" rIns="0" bIns="0"/>
          <a:lstStyle/>
          <a:p>
            <a:endParaRPr/>
          </a:p>
        </p:txBody>
      </p:sp>
      <p:sp>
        <p:nvSpPr>
          <p:cNvPr id="18" name="PlaceHolder 4"/>
          <p:cNvSpPr>
            <a:spLocks noGrp="1"/>
          </p:cNvSpPr>
          <p:nvPr>
            <p:ph type="body"/>
          </p:nvPr>
        </p:nvSpPr>
        <p:spPr>
          <a:xfrm>
            <a:off x="5063040" y="3682080"/>
            <a:ext cx="435024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000" y="273600"/>
            <a:ext cx="8915040" cy="1144800"/>
          </a:xfrm>
          <a:prstGeom prst="rect">
            <a:avLst/>
          </a:prstGeom>
        </p:spPr>
        <p:txBody>
          <a:bodyPr lIns="0" tIns="0" rIns="0" bIns="0" anchor="ctr"/>
          <a:lstStyle/>
          <a:p>
            <a:endParaRPr/>
          </a:p>
        </p:txBody>
      </p:sp>
      <p:sp>
        <p:nvSpPr>
          <p:cNvPr id="20" name="PlaceHolder 2"/>
          <p:cNvSpPr>
            <a:spLocks noGrp="1"/>
          </p:cNvSpPr>
          <p:nvPr>
            <p:ph type="body"/>
          </p:nvPr>
        </p:nvSpPr>
        <p:spPr>
          <a:xfrm>
            <a:off x="495000" y="1604520"/>
            <a:ext cx="4350240" cy="1896840"/>
          </a:xfrm>
          <a:prstGeom prst="rect">
            <a:avLst/>
          </a:prstGeom>
        </p:spPr>
        <p:txBody>
          <a:bodyPr lIns="0" tIns="0" rIns="0" bIns="0"/>
          <a:lstStyle/>
          <a:p>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lstStyle/>
          <a:p>
            <a:endParaRPr/>
          </a:p>
        </p:txBody>
      </p:sp>
      <p:sp>
        <p:nvSpPr>
          <p:cNvPr id="22" name="PlaceHolder 4"/>
          <p:cNvSpPr>
            <a:spLocks noGrp="1"/>
          </p:cNvSpPr>
          <p:nvPr>
            <p:ph type="body"/>
          </p:nvPr>
        </p:nvSpPr>
        <p:spPr>
          <a:xfrm>
            <a:off x="495000" y="3682080"/>
            <a:ext cx="89150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95000" y="273600"/>
            <a:ext cx="8915040" cy="1144800"/>
          </a:xfrm>
          <a:prstGeom prst="rect">
            <a:avLst/>
          </a:prstGeom>
        </p:spPr>
        <p:txBody>
          <a:bodyPr lIns="0" tIns="0" rIns="0" bIns="0" anchor="ctr"/>
          <a:lstStyle/>
          <a:p>
            <a:r>
              <a:rPr lang="nl-NL" sz="4400">
                <a:latin typeface="Arial"/>
              </a:rPr>
              <a:t>Klik om de opmaak van de titeltekst te bewerken</a:t>
            </a:r>
            <a:endParaRPr/>
          </a:p>
        </p:txBody>
      </p:sp>
      <p:sp>
        <p:nvSpPr>
          <p:cNvPr id="3" name="PlaceHolder 2"/>
          <p:cNvSpPr>
            <a:spLocks noGrp="1"/>
          </p:cNvSpPr>
          <p:nvPr>
            <p:ph type="body"/>
          </p:nvPr>
        </p:nvSpPr>
        <p:spPr>
          <a:xfrm>
            <a:off x="495000" y="1604520"/>
            <a:ext cx="8915040" cy="3977280"/>
          </a:xfrm>
          <a:prstGeom prst="rect">
            <a:avLst/>
          </a:prstGeom>
        </p:spPr>
        <p:txBody>
          <a:bodyPr lIns="0" tIns="0" rIns="0" bIns="0"/>
          <a:lstStyle/>
          <a:p>
            <a:pPr>
              <a:buSzPct val="45000"/>
              <a:buFont typeface="StarSymbol"/>
              <a:buChar char=""/>
            </a:pPr>
            <a:r>
              <a:rPr lang="nl-NL" sz="2800">
                <a:latin typeface="Arial"/>
              </a:rPr>
              <a:t>Klik om de opmaak van de overzichtstekst te bewerken</a:t>
            </a:r>
            <a:endParaRPr/>
          </a:p>
          <a:p>
            <a:pPr lvl="1">
              <a:buSzPct val="75000"/>
              <a:buFont typeface="StarSymbol"/>
              <a:buChar char=""/>
            </a:pPr>
            <a:r>
              <a:rPr lang="nl-NL" sz="2000">
                <a:latin typeface="Arial"/>
              </a:rPr>
              <a:t>Tweede overzichtsniveau</a:t>
            </a:r>
            <a:endParaRPr/>
          </a:p>
          <a:p>
            <a:pPr lvl="2">
              <a:buSzPct val="45000"/>
              <a:buFont typeface="StarSymbol"/>
              <a:buChar char=""/>
            </a:pPr>
            <a:r>
              <a:rPr lang="nl-NL">
                <a:latin typeface="Arial"/>
              </a:rPr>
              <a:t>Derde overzichtsniveau</a:t>
            </a:r>
            <a:endParaRPr/>
          </a:p>
          <a:p>
            <a:pPr lvl="3">
              <a:buSzPct val="75000"/>
              <a:buFont typeface="StarSymbol"/>
              <a:buChar char=""/>
            </a:pPr>
            <a:r>
              <a:rPr lang="nl-NL">
                <a:latin typeface="Arial"/>
              </a:rPr>
              <a:t>Vierde overzichtsniveau</a:t>
            </a:r>
            <a:endParaRPr/>
          </a:p>
          <a:p>
            <a:pPr lvl="4">
              <a:buSzPct val="45000"/>
              <a:buFont typeface="StarSymbol"/>
              <a:buChar char=""/>
            </a:pPr>
            <a:r>
              <a:rPr lang="nl-NL" sz="2000">
                <a:latin typeface="Arial"/>
              </a:rPr>
              <a:t>Vijfde overzichtsniveau</a:t>
            </a:r>
            <a:endParaRPr/>
          </a:p>
          <a:p>
            <a:pPr lvl="5">
              <a:buSzPct val="45000"/>
              <a:buFont typeface="StarSymbol"/>
              <a:buChar char=""/>
            </a:pPr>
            <a:r>
              <a:rPr lang="nl-NL" sz="2000">
                <a:latin typeface="Arial"/>
              </a:rPr>
              <a:t>Zesde overzichtsniveau</a:t>
            </a:r>
            <a:endParaRPr/>
          </a:p>
          <a:p>
            <a:pPr lvl="6">
              <a:buSzPct val="45000"/>
              <a:buFont typeface="StarSymbol"/>
              <a:buChar char=""/>
            </a:pPr>
            <a:r>
              <a:rPr lang="nl-NL" sz="2000">
                <a:latin typeface="Arial"/>
              </a:rPr>
              <a:t>Zevende overzichtsniveau</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135005" y="3328385"/>
            <a:ext cx="4637558" cy="14652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3200" strike="noStrike">
                <a:solidFill>
                  <a:srgbClr val="000000"/>
                </a:solidFill>
                <a:latin typeface="Alverata Informal Regular" panose="02030503060504020004" pitchFamily="18" charset="0"/>
                <a:ea typeface="DejaVu Sans"/>
              </a:rPr>
              <a:t>Stichting Vrienden van Museum Krona</a:t>
            </a:r>
            <a:endParaRPr lang="nl-NL" sz="3200">
              <a:solidFill>
                <a:srgbClr val="000000"/>
              </a:solidFill>
              <a:latin typeface="Alverata Informal Regular" panose="02030503060504020004" pitchFamily="18" charset="0"/>
              <a:ea typeface="DejaVu Sans"/>
            </a:endParaRPr>
          </a:p>
          <a:p>
            <a:pPr algn="ctr">
              <a:lnSpc>
                <a:spcPct val="100000"/>
              </a:lnSpc>
            </a:pPr>
            <a:r>
              <a:rPr lang="nl-NL" sz="2400" strike="noStrike">
                <a:solidFill>
                  <a:srgbClr val="000000"/>
                </a:solidFill>
                <a:latin typeface="Alverata Informal Regular" panose="02030503060504020004" pitchFamily="18" charset="0"/>
                <a:ea typeface="DejaVu Sans"/>
              </a:rPr>
              <a:t> </a:t>
            </a:r>
          </a:p>
          <a:p>
            <a:pPr algn="ctr">
              <a:lnSpc>
                <a:spcPct val="100000"/>
              </a:lnSpc>
            </a:pPr>
            <a:r>
              <a:rPr lang="nl-NL" sz="2400" strike="noStrike">
                <a:solidFill>
                  <a:srgbClr val="000000"/>
                </a:solidFill>
                <a:latin typeface="Alverata Informal Regular" panose="02030503060504020004" pitchFamily="18" charset="0"/>
                <a:ea typeface="DejaVu Sans"/>
              </a:rPr>
              <a:t>Jaaroverzicht 2024</a:t>
            </a:r>
            <a:endParaRPr sz="1100">
              <a:latin typeface="Alverata Informal Regular" panose="02030503060504020004" pitchFamily="18" charset="0"/>
            </a:endParaRPr>
          </a:p>
        </p:txBody>
      </p:sp>
      <p:pic>
        <p:nvPicPr>
          <p:cNvPr id="5" name="Afbeelding 4" descr="Afbeelding met zwart-wit, persoon, overdekt, hand&#10;&#10;Automatisch gegenereerde beschrijving">
            <a:extLst>
              <a:ext uri="{FF2B5EF4-FFF2-40B4-BE49-F238E27FC236}">
                <a16:creationId xmlns:a16="http://schemas.microsoft.com/office/drawing/2014/main" id="{52A05352-40FC-E578-5B98-1D2607C8D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0"/>
            <a:ext cx="4572000" cy="6858000"/>
          </a:xfrm>
          <a:prstGeom prst="rect">
            <a:avLst/>
          </a:prstGeom>
        </p:spPr>
      </p:pic>
      <p:pic>
        <p:nvPicPr>
          <p:cNvPr id="2" name="Afbeelding 1" descr="Afbeelding met tekst, schermopname, Lettertype, software&#10;&#10;Automatisch gegenereerde beschrijving">
            <a:extLst>
              <a:ext uri="{FF2B5EF4-FFF2-40B4-BE49-F238E27FC236}">
                <a16:creationId xmlns:a16="http://schemas.microsoft.com/office/drawing/2014/main" id="{62149ABC-549E-0A72-F3C0-6E4A1CDF43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71" t="22150" r="27910" b="12017"/>
          <a:stretch/>
        </p:blipFill>
        <p:spPr bwMode="auto">
          <a:xfrm>
            <a:off x="268796" y="419356"/>
            <a:ext cx="1415149" cy="1051746"/>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3155246" y="775448"/>
            <a:ext cx="6151812" cy="118125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nl-NL" sz="8000">
                <a:solidFill>
                  <a:schemeClr val="accent6">
                    <a:lumMod val="20000"/>
                    <a:lumOff val="80000"/>
                  </a:schemeClr>
                </a:solidFill>
                <a:latin typeface="Alverata Informal Regular" panose="02030503060504020004" pitchFamily="18" charset="0"/>
              </a:rPr>
              <a:t>5</a:t>
            </a:r>
            <a:r>
              <a:rPr lang="nl-NL" sz="2800">
                <a:solidFill>
                  <a:srgbClr val="C00000"/>
                </a:solidFill>
                <a:latin typeface="Alverata Informal Regular" panose="02030503060504020004" pitchFamily="18" charset="0"/>
              </a:rPr>
              <a:t> </a:t>
            </a:r>
            <a:r>
              <a:rPr lang="nl-NL" sz="3600" b="1">
                <a:solidFill>
                  <a:srgbClr val="C00000"/>
                </a:solidFill>
                <a:latin typeface="Alverata Informal Regular" panose="02030503060504020004" pitchFamily="18" charset="0"/>
              </a:rPr>
              <a:t>Samenstelling bestuur</a:t>
            </a:r>
            <a:endParaRPr lang="nl-NL" sz="3600" b="1">
              <a:solidFill>
                <a:srgbClr val="C00000"/>
              </a:solidFill>
              <a:latin typeface="Calibri"/>
            </a:endParaRPr>
          </a:p>
          <a:p>
            <a:pPr>
              <a:lnSpc>
                <a:spcPct val="100000"/>
              </a:lnSpc>
            </a:pPr>
            <a:endParaRPr lang="nl-NL" sz="3600">
              <a:solidFill>
                <a:srgbClr val="000000"/>
              </a:solidFill>
              <a:latin typeface="Calibri"/>
            </a:endParaRPr>
          </a:p>
          <a:p>
            <a:pPr>
              <a:lnSpc>
                <a:spcPct val="100000"/>
              </a:lnSpc>
            </a:pPr>
            <a:endParaRPr/>
          </a:p>
        </p:txBody>
      </p:sp>
      <p:sp>
        <p:nvSpPr>
          <p:cNvPr id="105" name="CustomShape 2"/>
          <p:cNvSpPr/>
          <p:nvPr/>
        </p:nvSpPr>
        <p:spPr>
          <a:xfrm>
            <a:off x="-736560" y="1252440"/>
            <a:ext cx="1174320" cy="867960"/>
          </a:xfrm>
          <a:prstGeom prst="rect">
            <a:avLst/>
          </a:prstGeom>
          <a:noFill/>
          <a:ln>
            <a:noFill/>
          </a:ln>
        </p:spPr>
        <p:style>
          <a:lnRef idx="0">
            <a:scrgbClr r="0" g="0" b="0"/>
          </a:lnRef>
          <a:fillRef idx="0">
            <a:scrgbClr r="0" g="0" b="0"/>
          </a:fillRef>
          <a:effectRef idx="0">
            <a:scrgbClr r="0" g="0" b="0"/>
          </a:effectRef>
          <a:fontRef idx="minor"/>
        </p:style>
        <p:txBody>
          <a:bodyPr/>
          <a:lstStyle/>
          <a:p>
            <a:endParaRPr lang="nl-NL"/>
          </a:p>
        </p:txBody>
      </p:sp>
      <p:sp>
        <p:nvSpPr>
          <p:cNvPr id="106" name="CustomShape 3"/>
          <p:cNvSpPr/>
          <p:nvPr/>
        </p:nvSpPr>
        <p:spPr>
          <a:xfrm>
            <a:off x="3291709" y="1852100"/>
            <a:ext cx="3807491" cy="20964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nl-NL" sz="1100">
                <a:latin typeface="Alverata Informal Regular" panose="02030503060504020004" pitchFamily="18" charset="0"/>
              </a:rPr>
              <a:t>In 2024 bestond het bestuur van de Stichting vrienden van Museum Krona uit de navolgende personen:</a:t>
            </a:r>
          </a:p>
          <a:p>
            <a:pPr>
              <a:lnSpc>
                <a:spcPct val="150000"/>
              </a:lnSpc>
            </a:pPr>
            <a:endParaRPr lang="nl-NL" sz="1100">
              <a:latin typeface="Alverata Informal Regular" panose="02030503060504020004" pitchFamily="18" charset="0"/>
            </a:endParaRPr>
          </a:p>
          <a:p>
            <a:pPr>
              <a:lnSpc>
                <a:spcPct val="150000"/>
              </a:lnSpc>
            </a:pPr>
            <a:endParaRPr lang="nl-NL" sz="1100">
              <a:latin typeface="Alverata Informal Regular" panose="02030503060504020004" pitchFamily="18" charset="0"/>
            </a:endParaRPr>
          </a:p>
          <a:p>
            <a:pPr>
              <a:lnSpc>
                <a:spcPct val="150000"/>
              </a:lnSpc>
            </a:pPr>
            <a:r>
              <a:rPr lang="nl-NL" sz="1100">
                <a:latin typeface="Alverata Informal Regular" panose="02030503060504020004" pitchFamily="18" charset="0"/>
              </a:rPr>
              <a:t>De heer Noud Schampers (secretaris)</a:t>
            </a:r>
          </a:p>
          <a:p>
            <a:pPr>
              <a:lnSpc>
                <a:spcPct val="150000"/>
              </a:lnSpc>
            </a:pPr>
            <a:r>
              <a:rPr lang="nl-NL" sz="1100">
                <a:latin typeface="Alverata Informal Regular" panose="02030503060504020004" pitchFamily="18" charset="0"/>
              </a:rPr>
              <a:t>De heer Marnix Bakermans (lid)</a:t>
            </a:r>
          </a:p>
          <a:p>
            <a:pPr>
              <a:lnSpc>
                <a:spcPct val="150000"/>
              </a:lnSpc>
            </a:pPr>
            <a:r>
              <a:rPr lang="nl-NL" sz="1100">
                <a:solidFill>
                  <a:srgbClr val="000000"/>
                </a:solidFill>
                <a:latin typeface="Alverata Informal Regular" panose="02030503060504020004" pitchFamily="18" charset="0"/>
              </a:rPr>
              <a:t>3 vacatures</a:t>
            </a:r>
          </a:p>
          <a:p>
            <a:pPr>
              <a:lnSpc>
                <a:spcPct val="150000"/>
              </a:lnSpc>
            </a:pPr>
            <a:endParaRPr lang="nl-NL" sz="1100">
              <a:solidFill>
                <a:srgbClr val="000000"/>
              </a:solidFill>
              <a:latin typeface="Alverata Informal Regular" panose="02030503060504020004" pitchFamily="18" charset="0"/>
            </a:endParaRPr>
          </a:p>
          <a:p>
            <a:pPr>
              <a:lnSpc>
                <a:spcPct val="150000"/>
              </a:lnSpc>
            </a:pPr>
            <a:endParaRPr lang="nl-NL" sz="1100">
              <a:solidFill>
                <a:srgbClr val="000000"/>
              </a:solidFill>
              <a:latin typeface="Alverata Informal Regular" panose="02030503060504020004" pitchFamily="18" charset="0"/>
            </a:endParaRPr>
          </a:p>
          <a:p>
            <a:pPr>
              <a:lnSpc>
                <a:spcPct val="150000"/>
              </a:lnSpc>
            </a:pPr>
            <a:endParaRPr lang="nl-NL" sz="1100">
              <a:solidFill>
                <a:srgbClr val="000000"/>
              </a:solidFill>
              <a:latin typeface="Alverata Informal Regular" panose="02030503060504020004" pitchFamily="18" charset="0"/>
            </a:endParaRPr>
          </a:p>
          <a:p>
            <a:pPr>
              <a:lnSpc>
                <a:spcPct val="150000"/>
              </a:lnSpc>
            </a:pPr>
            <a:endParaRPr lang="nl-NL" sz="1100">
              <a:solidFill>
                <a:srgbClr val="000000"/>
              </a:solidFill>
              <a:latin typeface="Alverata Informal Regular" panose="02030503060504020004" pitchFamily="18" charset="0"/>
            </a:endParaRPr>
          </a:p>
          <a:p>
            <a:pPr>
              <a:lnSpc>
                <a:spcPct val="150000"/>
              </a:lnSpc>
            </a:pPr>
            <a:endParaRPr lang="nl-NL" sz="1100">
              <a:latin typeface="Alverata Informal Regular" panose="02030503060504020004" pitchFamily="18" charset="0"/>
            </a:endParaRPr>
          </a:p>
        </p:txBody>
      </p:sp>
      <p:sp>
        <p:nvSpPr>
          <p:cNvPr id="107" name="CustomShape 4"/>
          <p:cNvSpPr/>
          <p:nvPr/>
        </p:nvSpPr>
        <p:spPr>
          <a:xfrm>
            <a:off x="7099200" y="6323040"/>
            <a:ext cx="230796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nl-NL"/>
          </a:p>
        </p:txBody>
      </p:sp>
      <p:sp>
        <p:nvSpPr>
          <p:cNvPr id="5" name="Tekstvak 4">
            <a:extLst>
              <a:ext uri="{FF2B5EF4-FFF2-40B4-BE49-F238E27FC236}">
                <a16:creationId xmlns:a16="http://schemas.microsoft.com/office/drawing/2014/main" id="{F641238C-D349-496D-A3D9-C92F6ED5AFC2}"/>
              </a:ext>
            </a:extLst>
          </p:cNvPr>
          <p:cNvSpPr txBox="1"/>
          <p:nvPr/>
        </p:nvSpPr>
        <p:spPr>
          <a:xfrm>
            <a:off x="-2231475" y="2950605"/>
            <a:ext cx="1951268" cy="3323987"/>
          </a:xfrm>
          <a:prstGeom prst="rect">
            <a:avLst/>
          </a:prstGeom>
          <a:noFill/>
        </p:spPr>
        <p:txBody>
          <a:bodyPr wrap="square" rtlCol="0">
            <a:spAutoFit/>
          </a:bodyPr>
          <a:lstStyle/>
          <a:p>
            <a:endParaRPr lang="nl-NL" sz="1200" i="1">
              <a:latin typeface="Calibri" panose="020F0502020204030204" pitchFamily="34" charset="0"/>
              <a:cs typeface="Calibri" panose="020F0502020204030204" pitchFamily="34" charset="0"/>
            </a:endParaRPr>
          </a:p>
          <a:p>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p>
        </p:txBody>
      </p:sp>
      <p:pic>
        <p:nvPicPr>
          <p:cNvPr id="3" name="Afbeelding 2" descr="Afbeelding met Menselijk gezicht, portret, rimpel, persoon">
            <a:extLst>
              <a:ext uri="{FF2B5EF4-FFF2-40B4-BE49-F238E27FC236}">
                <a16:creationId xmlns:a16="http://schemas.microsoft.com/office/drawing/2014/main" id="{B9B90ABB-D4B2-0BB3-F895-B7B4E574B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0" y="17649"/>
            <a:ext cx="2335897" cy="3379236"/>
          </a:xfrm>
          <a:prstGeom prst="rect">
            <a:avLst/>
          </a:prstGeom>
        </p:spPr>
      </p:pic>
      <p:pic>
        <p:nvPicPr>
          <p:cNvPr id="8" name="Afbeelding 7" descr="Afbeelding met Menselijk gezicht, portret, persoon, Voorhoofd&#10;&#10;Automatisch gegenereerde beschrijving">
            <a:extLst>
              <a:ext uri="{FF2B5EF4-FFF2-40B4-BE49-F238E27FC236}">
                <a16:creationId xmlns:a16="http://schemas.microsoft.com/office/drawing/2014/main" id="{1C78B572-6064-3FCE-6FF8-AED8C342C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8" y="3429000"/>
            <a:ext cx="2374583" cy="3429000"/>
          </a:xfrm>
          <a:prstGeom prst="rect">
            <a:avLst/>
          </a:prstGeom>
        </p:spPr>
      </p:pic>
    </p:spTree>
    <p:extLst>
      <p:ext uri="{BB962C8B-B14F-4D97-AF65-F5344CB8AC3E}">
        <p14:creationId xmlns:p14="http://schemas.microsoft.com/office/powerpoint/2010/main" val="39152821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schermopname, Lettertype, software&#10;&#10;Automatisch gegenereerde beschrijving">
            <a:extLst>
              <a:ext uri="{FF2B5EF4-FFF2-40B4-BE49-F238E27FC236}">
                <a16:creationId xmlns:a16="http://schemas.microsoft.com/office/drawing/2014/main" id="{79250B60-ADA2-D92F-FEDF-D2FBFF8529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71" t="22150" r="27910" b="12017"/>
          <a:stretch/>
        </p:blipFill>
        <p:spPr bwMode="auto">
          <a:xfrm>
            <a:off x="519708" y="435274"/>
            <a:ext cx="1481108" cy="1100767"/>
          </a:xfrm>
          <a:prstGeom prst="rect">
            <a:avLst/>
          </a:prstGeom>
          <a:ln>
            <a:noFill/>
          </a:ln>
          <a:extLst>
            <a:ext uri="{53640926-AAD7-44D8-BBD7-CCE9431645EC}">
              <a14:shadowObscured xmlns:a14="http://schemas.microsoft.com/office/drawing/2010/main"/>
            </a:ext>
          </a:extLst>
        </p:spPr>
      </p:pic>
      <p:sp>
        <p:nvSpPr>
          <p:cNvPr id="82" name="CustomShape 1"/>
          <p:cNvSpPr/>
          <p:nvPr/>
        </p:nvSpPr>
        <p:spPr>
          <a:xfrm>
            <a:off x="5567711" y="197717"/>
            <a:ext cx="3641342"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nl-NL" sz="3600">
                <a:solidFill>
                  <a:srgbClr val="C00000"/>
                </a:solidFill>
                <a:latin typeface="Alverata Informal Regular" panose="02030503060504020004" pitchFamily="18" charset="0"/>
              </a:rPr>
              <a:t>Inhoudsopgave</a:t>
            </a:r>
            <a:endParaRPr sz="3600">
              <a:solidFill>
                <a:srgbClr val="C00000"/>
              </a:solidFill>
              <a:latin typeface="Alverata Informal Regular" panose="02030503060504020004" pitchFamily="18" charset="0"/>
            </a:endParaRPr>
          </a:p>
        </p:txBody>
      </p:sp>
      <p:sp>
        <p:nvSpPr>
          <p:cNvPr id="84" name="CustomShape 3"/>
          <p:cNvSpPr/>
          <p:nvPr/>
        </p:nvSpPr>
        <p:spPr>
          <a:xfrm>
            <a:off x="5169529" y="1523068"/>
            <a:ext cx="4379028" cy="574418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numCol="1"/>
          <a:lstStyle/>
          <a:p>
            <a:pPr>
              <a:lnSpc>
                <a:spcPct val="150000"/>
              </a:lnSpc>
            </a:pPr>
            <a:r>
              <a:rPr lang="nl-NL" sz="1200" b="1">
                <a:solidFill>
                  <a:srgbClr val="000000"/>
                </a:solidFill>
                <a:latin typeface="Alverata Informal Regular" panose="02030503060504020004" pitchFamily="18" charset="0"/>
                <a:cs typeface="Calibri" pitchFamily="34" charset="0"/>
              </a:rPr>
              <a:t>1. Inleiding</a:t>
            </a:r>
            <a:r>
              <a:rPr lang="nl-NL" sz="1200">
                <a:solidFill>
                  <a:srgbClr val="000000"/>
                </a:solidFill>
                <a:latin typeface="Alverata Informal Regular" panose="02030503060504020004" pitchFamily="18" charset="0"/>
                <a:cs typeface="Calibri" pitchFamily="34" charset="0"/>
              </a:rPr>
              <a:t>			</a:t>
            </a:r>
          </a:p>
          <a:p>
            <a:pPr>
              <a:lnSpc>
                <a:spcPct val="150000"/>
              </a:lnSpc>
            </a:pPr>
            <a:r>
              <a:rPr lang="nl-NL" sz="1200" b="1">
                <a:solidFill>
                  <a:srgbClr val="000000"/>
                </a:solidFill>
                <a:latin typeface="Alverata Informal Regular" panose="02030503060504020004" pitchFamily="18" charset="0"/>
                <a:cs typeface="Calibri" pitchFamily="34" charset="0"/>
              </a:rPr>
              <a:t>2. Aankoop hedendaagse kunst door Museum Krona</a:t>
            </a:r>
          </a:p>
          <a:p>
            <a:pPr>
              <a:lnSpc>
                <a:spcPct val="150000"/>
              </a:lnSpc>
            </a:pPr>
            <a:r>
              <a:rPr lang="nl-NL" sz="1200" b="1">
                <a:solidFill>
                  <a:srgbClr val="000000"/>
                </a:solidFill>
                <a:latin typeface="Alverata Informal Regular" panose="02030503060504020004" pitchFamily="18" charset="0"/>
                <a:cs typeface="Calibri" pitchFamily="34" charset="0"/>
              </a:rPr>
              <a:t>3. Exposities</a:t>
            </a:r>
          </a:p>
          <a:p>
            <a:pPr>
              <a:lnSpc>
                <a:spcPct val="150000"/>
              </a:lnSpc>
            </a:pPr>
            <a:r>
              <a:rPr lang="nl-NL" sz="1200" b="1">
                <a:solidFill>
                  <a:srgbClr val="000000"/>
                </a:solidFill>
                <a:latin typeface="Alverata Informal Regular" panose="02030503060504020004" pitchFamily="18" charset="0"/>
                <a:cs typeface="Calibri" pitchFamily="34" charset="0"/>
              </a:rPr>
              <a:t>4. Ontwikkelingen</a:t>
            </a:r>
          </a:p>
          <a:p>
            <a:pPr>
              <a:lnSpc>
                <a:spcPct val="150000"/>
              </a:lnSpc>
            </a:pPr>
            <a:r>
              <a:rPr lang="nl-NL" sz="1200" b="1">
                <a:solidFill>
                  <a:srgbClr val="000000"/>
                </a:solidFill>
                <a:latin typeface="Alverata Informal Regular" panose="02030503060504020004" pitchFamily="18" charset="0"/>
                <a:cs typeface="Calibri" pitchFamily="34" charset="0"/>
              </a:rPr>
              <a:t>5. Samenstelling bestuur</a:t>
            </a:r>
          </a:p>
          <a:p>
            <a:pPr>
              <a:lnSpc>
                <a:spcPct val="150000"/>
              </a:lnSpc>
            </a:pPr>
            <a:r>
              <a:rPr lang="nl-NL" sz="1400">
                <a:solidFill>
                  <a:srgbClr val="000000"/>
                </a:solidFill>
                <a:latin typeface="Alverata Informal Regular" panose="02030503060504020004" pitchFamily="18" charset="0"/>
                <a:cs typeface="Calibri" pitchFamily="34" charset="0"/>
              </a:rPr>
              <a:t>	</a:t>
            </a:r>
            <a:r>
              <a:rPr lang="nl-NL" sz="1400">
                <a:solidFill>
                  <a:srgbClr val="000000"/>
                </a:solidFill>
                <a:latin typeface="Calibri" pitchFamily="34" charset="0"/>
                <a:cs typeface="Calibri" pitchFamily="34" charset="0"/>
              </a:rPr>
              <a:t>						</a:t>
            </a:r>
            <a:r>
              <a:rPr lang="nl-NL" sz="1200">
                <a:solidFill>
                  <a:srgbClr val="000000"/>
                </a:solidFill>
                <a:latin typeface="Calibri"/>
              </a:rPr>
              <a:t>				</a:t>
            </a: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r>
              <a:rPr lang="nl-NL" sz="1200">
                <a:solidFill>
                  <a:srgbClr val="000000"/>
                </a:solidFill>
                <a:latin typeface="Calibri"/>
              </a:rPr>
              <a:t> </a:t>
            </a:r>
            <a:endParaRPr lang="nl-NL" sz="1200"/>
          </a:p>
          <a:p>
            <a:pPr>
              <a:lnSpc>
                <a:spcPct val="150000"/>
              </a:lnSpc>
            </a:pPr>
            <a:endParaRPr lang="nl-NL" sz="1400">
              <a:solidFill>
                <a:srgbClr val="000000"/>
              </a:solidFill>
              <a:latin typeface="Alverata Informal Regular" panose="02030503060504020004" pitchFamily="18" charset="0"/>
              <a:cs typeface="Calibri" pitchFamily="34" charset="0"/>
            </a:endParaRPr>
          </a:p>
          <a:p>
            <a:pPr>
              <a:lnSpc>
                <a:spcPct val="150000"/>
              </a:lnSpc>
            </a:pPr>
            <a:r>
              <a:rPr lang="nl-NL" sz="1400">
                <a:solidFill>
                  <a:srgbClr val="000000"/>
                </a:solidFill>
                <a:latin typeface="Calibri" pitchFamily="34" charset="0"/>
                <a:cs typeface="Calibri" pitchFamily="34" charset="0"/>
              </a:rPr>
              <a:t>						</a:t>
            </a:r>
            <a:r>
              <a:rPr lang="nl-NL" sz="1200">
                <a:solidFill>
                  <a:srgbClr val="000000"/>
                </a:solidFill>
                <a:latin typeface="Calibri"/>
              </a:rPr>
              <a:t>				</a:t>
            </a: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endParaRPr lang="nl-NL" sz="1200"/>
          </a:p>
          <a:p>
            <a:pPr>
              <a:lnSpc>
                <a:spcPct val="100000"/>
              </a:lnSpc>
            </a:pPr>
            <a:r>
              <a:rPr lang="nl-NL" sz="1200">
                <a:solidFill>
                  <a:srgbClr val="000000"/>
                </a:solidFill>
                <a:latin typeface="Calibri"/>
              </a:rPr>
              <a:t> </a:t>
            </a:r>
            <a:endParaRPr lang="nl-NL" sz="1200"/>
          </a:p>
          <a:p>
            <a:pPr>
              <a:lnSpc>
                <a:spcPct val="150000"/>
              </a:lnSpc>
            </a:pPr>
            <a:endParaRPr lang="nl-NL" sz="1400">
              <a:solidFill>
                <a:srgbClr val="000000"/>
              </a:solidFill>
              <a:latin typeface="Alverata Informal Regular" panose="02030503060504020004" pitchFamily="18" charset="0"/>
              <a:cs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2"/>
          <p:cNvSpPr/>
          <p:nvPr/>
        </p:nvSpPr>
        <p:spPr>
          <a:xfrm>
            <a:off x="-736560" y="1252440"/>
            <a:ext cx="1174320" cy="867960"/>
          </a:xfrm>
          <a:prstGeom prst="rect">
            <a:avLst/>
          </a:prstGeom>
          <a:noFill/>
          <a:ln>
            <a:noFill/>
          </a:ln>
        </p:spPr>
        <p:style>
          <a:lnRef idx="0">
            <a:scrgbClr r="0" g="0" b="0"/>
          </a:lnRef>
          <a:fillRef idx="0">
            <a:scrgbClr r="0" g="0" b="0"/>
          </a:fillRef>
          <a:effectRef idx="0">
            <a:scrgbClr r="0" g="0" b="0"/>
          </a:effectRef>
          <a:fontRef idx="minor"/>
        </p:style>
        <p:txBody>
          <a:bodyPr/>
          <a:lstStyle/>
          <a:p>
            <a:endParaRPr lang="nl-NL"/>
          </a:p>
        </p:txBody>
      </p:sp>
      <p:sp>
        <p:nvSpPr>
          <p:cNvPr id="107" name="CustomShape 4"/>
          <p:cNvSpPr/>
          <p:nvPr/>
        </p:nvSpPr>
        <p:spPr>
          <a:xfrm>
            <a:off x="7099200" y="6323040"/>
            <a:ext cx="230796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nl-NL"/>
          </a:p>
        </p:txBody>
      </p:sp>
      <p:sp>
        <p:nvSpPr>
          <p:cNvPr id="5" name="Tekstvak 4">
            <a:extLst>
              <a:ext uri="{FF2B5EF4-FFF2-40B4-BE49-F238E27FC236}">
                <a16:creationId xmlns:a16="http://schemas.microsoft.com/office/drawing/2014/main" id="{F641238C-D349-496D-A3D9-C92F6ED5AFC2}"/>
              </a:ext>
            </a:extLst>
          </p:cNvPr>
          <p:cNvSpPr txBox="1"/>
          <p:nvPr/>
        </p:nvSpPr>
        <p:spPr>
          <a:xfrm>
            <a:off x="-2231475" y="2950605"/>
            <a:ext cx="1951268" cy="3323987"/>
          </a:xfrm>
          <a:prstGeom prst="rect">
            <a:avLst/>
          </a:prstGeom>
          <a:noFill/>
        </p:spPr>
        <p:txBody>
          <a:bodyPr wrap="square" rtlCol="0">
            <a:spAutoFit/>
          </a:bodyPr>
          <a:lstStyle/>
          <a:p>
            <a:endParaRPr lang="nl-NL" sz="1200" i="1">
              <a:latin typeface="Calibri" panose="020F0502020204030204" pitchFamily="34" charset="0"/>
              <a:cs typeface="Calibri" panose="020F0502020204030204" pitchFamily="34" charset="0"/>
            </a:endParaRPr>
          </a:p>
          <a:p>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p>
        </p:txBody>
      </p:sp>
      <p:pic>
        <p:nvPicPr>
          <p:cNvPr id="6" name="Afbeelding 5" descr="Afbeelding met tekening, schets, illustratie, verven&#10;&#10;Automatisch gegenereerde beschrijving">
            <a:extLst>
              <a:ext uri="{FF2B5EF4-FFF2-40B4-BE49-F238E27FC236}">
                <a16:creationId xmlns:a16="http://schemas.microsoft.com/office/drawing/2014/main" id="{73BAEC1E-AB3E-04DA-EDCA-17B9588CA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 y="0"/>
            <a:ext cx="2806772" cy="3622419"/>
          </a:xfrm>
          <a:prstGeom prst="rect">
            <a:avLst/>
          </a:prstGeom>
        </p:spPr>
      </p:pic>
      <p:pic>
        <p:nvPicPr>
          <p:cNvPr id="8" name="Afbeelding 7" descr="Afbeelding met tekening, kleding, hoed, Kinderkunst&#10;&#10;Automatisch gegenereerde beschrijving">
            <a:extLst>
              <a:ext uri="{FF2B5EF4-FFF2-40B4-BE49-F238E27FC236}">
                <a16:creationId xmlns:a16="http://schemas.microsoft.com/office/drawing/2014/main" id="{2FBCFCCE-AE96-9D3A-65E7-FB60378103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37"/>
          <a:stretch/>
        </p:blipFill>
        <p:spPr>
          <a:xfrm>
            <a:off x="-1" y="3534013"/>
            <a:ext cx="2805771" cy="3323987"/>
          </a:xfrm>
          <a:prstGeom prst="rect">
            <a:avLst/>
          </a:prstGeom>
        </p:spPr>
      </p:pic>
      <p:sp>
        <p:nvSpPr>
          <p:cNvPr id="104" name="CustomShape 1"/>
          <p:cNvSpPr/>
          <p:nvPr/>
        </p:nvSpPr>
        <p:spPr>
          <a:xfrm>
            <a:off x="3541330" y="661811"/>
            <a:ext cx="4009929" cy="118125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nl-NL" sz="8000">
                <a:solidFill>
                  <a:schemeClr val="accent6">
                    <a:lumMod val="20000"/>
                    <a:lumOff val="80000"/>
                  </a:schemeClr>
                </a:solidFill>
                <a:latin typeface="Alverata Informal Regular" panose="02030503060504020004" pitchFamily="18" charset="0"/>
              </a:rPr>
              <a:t>1</a:t>
            </a:r>
            <a:r>
              <a:rPr lang="nl-NL" sz="2800">
                <a:solidFill>
                  <a:srgbClr val="C00000"/>
                </a:solidFill>
                <a:latin typeface="Alverata Informal Regular" panose="02030503060504020004" pitchFamily="18" charset="0"/>
              </a:rPr>
              <a:t> </a:t>
            </a:r>
            <a:r>
              <a:rPr lang="nl-NL" sz="3600" b="1">
                <a:solidFill>
                  <a:srgbClr val="C00000"/>
                </a:solidFill>
                <a:latin typeface="Alverata Informal Regular" panose="02030503060504020004" pitchFamily="18" charset="0"/>
              </a:rPr>
              <a:t>Inleiding</a:t>
            </a:r>
            <a:endParaRPr lang="nl-NL" sz="3600" b="1">
              <a:solidFill>
                <a:srgbClr val="C00000"/>
              </a:solidFill>
              <a:latin typeface="Calibri"/>
            </a:endParaRPr>
          </a:p>
          <a:p>
            <a:pPr>
              <a:lnSpc>
                <a:spcPct val="100000"/>
              </a:lnSpc>
            </a:pPr>
            <a:endParaRPr lang="nl-NL" sz="3600">
              <a:solidFill>
                <a:srgbClr val="000000"/>
              </a:solidFill>
              <a:latin typeface="Calibri"/>
            </a:endParaRPr>
          </a:p>
          <a:p>
            <a:pPr>
              <a:lnSpc>
                <a:spcPct val="100000"/>
              </a:lnSpc>
            </a:pPr>
            <a:endParaRPr/>
          </a:p>
        </p:txBody>
      </p:sp>
      <p:sp>
        <p:nvSpPr>
          <p:cNvPr id="106" name="CustomShape 3"/>
          <p:cNvSpPr/>
          <p:nvPr/>
        </p:nvSpPr>
        <p:spPr>
          <a:xfrm>
            <a:off x="3541329" y="1843069"/>
            <a:ext cx="5748143" cy="43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nl-NL" sz="1100" b="1" i="0">
                <a:effectLst/>
                <a:latin typeface="Alverata Informal Regular" panose="02030503060504020004" pitchFamily="18" charset="77"/>
                <a:cs typeface="Calibri" panose="020F0502020204030204" pitchFamily="34" charset="0"/>
              </a:rPr>
              <a:t>2024</a:t>
            </a:r>
            <a:endParaRPr lang="nl-NL" sz="1100" b="1">
              <a:latin typeface="Alverata Informal Regular" panose="02030503060504020004" pitchFamily="18" charset="77"/>
              <a:cs typeface="Calibri" panose="020F0502020204030204" pitchFamily="34" charset="0"/>
            </a:endParaRPr>
          </a:p>
          <a:p>
            <a:pPr algn="l" rtl="0" fontAlgn="base"/>
            <a:r>
              <a:rPr lang="nl-NL" sz="1100" b="0" i="0">
                <a:solidFill>
                  <a:srgbClr val="000000"/>
                </a:solidFill>
                <a:effectLst/>
                <a:highlight>
                  <a:srgbClr val="FFFFFF"/>
                </a:highlight>
                <a:latin typeface="Alverata Informal Regular" panose="02030503060504020004" pitchFamily="18" charset="77"/>
              </a:rPr>
              <a:t> </a:t>
            </a:r>
          </a:p>
          <a:p>
            <a:pPr algn="l" rtl="0" fontAlgn="base">
              <a:lnSpc>
                <a:spcPct val="150000"/>
              </a:lnSpc>
            </a:pPr>
            <a:r>
              <a:rPr lang="nl-NL" sz="1100" b="0" i="0">
                <a:solidFill>
                  <a:srgbClr val="000000"/>
                </a:solidFill>
                <a:effectLst/>
                <a:highlight>
                  <a:srgbClr val="FFFFFF"/>
                </a:highlight>
                <a:latin typeface="Alverata Informal Regular" panose="02030503060504020004" pitchFamily="18" charset="77"/>
              </a:rPr>
              <a:t>Met steun van het Mondriaanfonds en de Stichting Vrienden heeft Museum Krona heeft zijn collectie hedendaagse kunst met belangrijke werken van een drietal kunstenaars kunnen versterken.  </a:t>
            </a:r>
          </a:p>
          <a:p>
            <a:pPr algn="l" rtl="0" fontAlgn="base">
              <a:lnSpc>
                <a:spcPct val="150000"/>
              </a:lnSpc>
            </a:pPr>
            <a:r>
              <a:rPr lang="nl-NL" sz="1100" b="0" i="0">
                <a:solidFill>
                  <a:srgbClr val="000000"/>
                </a:solidFill>
                <a:effectLst/>
                <a:highlight>
                  <a:srgbClr val="FFFFFF"/>
                </a:highlight>
                <a:latin typeface="Alverata Informal Regular" panose="02030503060504020004" pitchFamily="18" charset="77"/>
              </a:rPr>
              <a:t>Van schilder Robert Zandvliet werd een ruwe versie van de kruisiging op doek verworven, van fotograaf Roland Fischer drie grote portretten van kloosterlingen, van Femmy Otten een monumentaal beeld, dat zij gesneden heeft voor een voormalig karmelietenklooster in Gent.  </a:t>
            </a:r>
          </a:p>
          <a:p>
            <a:pPr algn="l" rtl="0" fontAlgn="base">
              <a:lnSpc>
                <a:spcPct val="150000"/>
              </a:lnSpc>
            </a:pPr>
            <a:r>
              <a:rPr lang="nl-NL" sz="1100" b="0" i="0">
                <a:solidFill>
                  <a:srgbClr val="000000"/>
                </a:solidFill>
                <a:effectLst/>
                <a:highlight>
                  <a:srgbClr val="FFFFFF"/>
                </a:highlight>
                <a:latin typeface="Alverata Informal Regular" panose="02030503060504020004" pitchFamily="18" charset="77"/>
              </a:rPr>
              <a:t>Met de aankopen krijgt het onderdeel hedendaagse kunst een grote impuls. Hedendaagse kunst is in toenemende mate van belang voor het museum. Zowel voor het expositiebeleid, maar ook voor de bruikleenverzoeken die wij van andere museale en culturele instellingen ontvangen. </a:t>
            </a:r>
          </a:p>
          <a:p>
            <a:pPr algn="l" rtl="0" fontAlgn="base">
              <a:lnSpc>
                <a:spcPct val="150000"/>
              </a:lnSpc>
            </a:pPr>
            <a:r>
              <a:rPr lang="nl-NL" sz="1100" b="0" i="0">
                <a:solidFill>
                  <a:srgbClr val="000000"/>
                </a:solidFill>
                <a:effectLst/>
                <a:highlight>
                  <a:srgbClr val="FFFFFF"/>
                </a:highlight>
                <a:latin typeface="Alverata Informal Regular" panose="02030503060504020004" pitchFamily="18" charset="77"/>
              </a:rPr>
              <a:t>Zo zal het beeld van Femmy Otten in 2026 deel uitgaan maken van een expositie over metamorfose in het Rijksmuseum. De aankopen zullen in de expositie ‘Aanwinsten’ voorjaar-zomer 2025 worden getoond. </a:t>
            </a:r>
          </a:p>
          <a:p>
            <a:endParaRPr lang="nl-NL" sz="1100" kern="100">
              <a:effectLst/>
              <a:latin typeface="Alverata Informal Regular" panose="02030503060504020004" pitchFamily="18" charset="77"/>
              <a:ea typeface="Calibri" panose="020F0502020204030204" pitchFamily="34" charset="0"/>
              <a:cs typeface="Times New Roman" panose="02020603050405020304" pitchFamily="18" charset="0"/>
            </a:endParaRPr>
          </a:p>
          <a:p>
            <a:pPr>
              <a:lnSpc>
                <a:spcPct val="150000"/>
              </a:lnSpc>
            </a:pPr>
            <a:endParaRPr lang="nl-NL" sz="1100">
              <a:solidFill>
                <a:srgbClr val="000000"/>
              </a:solidFill>
              <a:latin typeface="Alverata Informal Regular" panose="02030503060504020004" pitchFamily="18" charset="77"/>
              <a:cs typeface="Calibri" panose="020F0502020204030204" pitchFamily="34" charset="0"/>
            </a:endParaRPr>
          </a:p>
          <a:p>
            <a:pPr>
              <a:lnSpc>
                <a:spcPct val="150000"/>
              </a:lnSpc>
            </a:pPr>
            <a:endParaRPr lang="nl-NL" sz="1100">
              <a:solidFill>
                <a:srgbClr val="000000"/>
              </a:solidFill>
              <a:latin typeface="Alverata Informal Regular" panose="02030503060504020004" pitchFamily="18" charset="77"/>
              <a:cs typeface="Calibri" panose="020F0502020204030204" pitchFamily="34" charset="0"/>
            </a:endParaRPr>
          </a:p>
          <a:p>
            <a:pPr>
              <a:lnSpc>
                <a:spcPct val="150000"/>
              </a:lnSpc>
            </a:pPr>
            <a:endParaRPr lang="nl-NL" sz="1100">
              <a:solidFill>
                <a:srgbClr val="000000"/>
              </a:solidFill>
              <a:latin typeface="Alverata Informal Regular" panose="02030503060504020004" pitchFamily="18" charset="77"/>
              <a:cs typeface="Calibri" panose="020F0502020204030204" pitchFamily="34" charset="0"/>
            </a:endParaRPr>
          </a:p>
          <a:p>
            <a:pPr>
              <a:lnSpc>
                <a:spcPct val="150000"/>
              </a:lnSpc>
            </a:pPr>
            <a:endParaRPr lang="nl-NL" sz="1100">
              <a:latin typeface="Alverata Informal Regular" panose="02030503060504020004" pitchFamily="18" charset="77"/>
              <a:cs typeface="Calibri" panose="020F0502020204030204" pitchFamily="34" charset="0"/>
            </a:endParaRPr>
          </a:p>
          <a:p>
            <a:pPr>
              <a:lnSpc>
                <a:spcPct val="150000"/>
              </a:lnSpc>
            </a:pPr>
            <a:endParaRPr lang="nl-NL" sz="1100">
              <a:latin typeface="Alverata Informal Regular" panose="02030503060504020004" pitchFamily="18" charset="77"/>
              <a:cs typeface="Calibri" panose="020F0502020204030204" pitchFamily="34" charset="0"/>
            </a:endParaRPr>
          </a:p>
          <a:p>
            <a:pPr>
              <a:lnSpc>
                <a:spcPct val="150000"/>
              </a:lnSpc>
            </a:pPr>
            <a:endParaRPr lang="nl-NL" sz="1100">
              <a:latin typeface="Alverata Informal Regular" panose="02030503060504020004" pitchFamily="18" charset="77"/>
              <a:cs typeface="Calibri" panose="020F0502020204030204" pitchFamily="34" charset="0"/>
            </a:endParaRPr>
          </a:p>
          <a:p>
            <a:pPr>
              <a:lnSpc>
                <a:spcPct val="150000"/>
              </a:lnSpc>
            </a:pPr>
            <a:endParaRPr lang="nl-NL" sz="1100">
              <a:latin typeface="Alverata Informal Regular" panose="02030503060504020004" pitchFamily="18" charset="77"/>
              <a:cs typeface="Calibri" panose="020F0502020204030204" pitchFamily="34" charset="0"/>
            </a:endParaRPr>
          </a:p>
          <a:p>
            <a:pPr>
              <a:lnSpc>
                <a:spcPct val="150000"/>
              </a:lnSpc>
            </a:pPr>
            <a:endParaRPr lang="nl-NL" sz="1100">
              <a:latin typeface="Alverata Informal Regular" panose="02030503060504020004" pitchFamily="18" charset="77"/>
              <a:cs typeface="Calibri" panose="020F0502020204030204" pitchFamily="34" charset="0"/>
            </a:endParaRPr>
          </a:p>
          <a:p>
            <a:pPr>
              <a:lnSpc>
                <a:spcPct val="150000"/>
              </a:lnSpc>
            </a:pPr>
            <a:endParaRPr lang="nl-NL" sz="1100">
              <a:latin typeface="Alverata Informal Regular" panose="02030503060504020004" pitchFamily="18" charset="77"/>
              <a:cs typeface="Calibri" panose="020F0502020204030204" pitchFamily="34" charset="0"/>
            </a:endParaRPr>
          </a:p>
          <a:p>
            <a:pPr>
              <a:lnSpc>
                <a:spcPct val="150000"/>
              </a:lnSpc>
            </a:pPr>
            <a:endParaRPr lang="nl-NL" sz="1100">
              <a:latin typeface="Alverata Informal Regular" panose="02030503060504020004" pitchFamily="18" charset="77"/>
              <a:cs typeface="Calibri" panose="020F0502020204030204" pitchFamily="34" charset="0"/>
            </a:endParaRPr>
          </a:p>
          <a:p>
            <a:endParaRPr lang="nl-NL" sz="1100">
              <a:latin typeface="Alverata Informal Regular" panose="02030503060504020004" pitchFamily="18" charset="77"/>
              <a:cs typeface="Calibri" panose="020F0502020204030204" pitchFamily="34" charset="0"/>
            </a:endParaRPr>
          </a:p>
          <a:p>
            <a:endParaRPr lang="nl-NL" sz="1100">
              <a:latin typeface="Alverata Informal Regular" panose="02030503060504020004" pitchFamily="18" charset="77"/>
              <a:cs typeface="Calibri" panose="020F0502020204030204" pitchFamily="34" charset="0"/>
            </a:endParaRPr>
          </a:p>
        </p:txBody>
      </p:sp>
    </p:spTree>
    <p:extLst>
      <p:ext uri="{BB962C8B-B14F-4D97-AF65-F5344CB8AC3E}">
        <p14:creationId xmlns:p14="http://schemas.microsoft.com/office/powerpoint/2010/main" val="24404509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8E069F3-B607-7377-9731-5D125172B34D}"/>
              </a:ext>
            </a:extLst>
          </p:cNvPr>
          <p:cNvSpPr/>
          <p:nvPr/>
        </p:nvSpPr>
        <p:spPr>
          <a:xfrm>
            <a:off x="552191" y="642937"/>
            <a:ext cx="749584" cy="111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3"/>
          </a:p>
        </p:txBody>
      </p:sp>
      <p:pic>
        <p:nvPicPr>
          <p:cNvPr id="2" name="Afbeelding 1" descr="Afbeelding met tekst, schermopname, Lettertype, software">
            <a:extLst>
              <a:ext uri="{FF2B5EF4-FFF2-40B4-BE49-F238E27FC236}">
                <a16:creationId xmlns:a16="http://schemas.microsoft.com/office/drawing/2014/main" id="{51F0568D-7A4D-7D6F-1FC6-98254F94CA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471" t="22150" r="27910" b="12017"/>
          <a:stretch/>
        </p:blipFill>
        <p:spPr bwMode="auto">
          <a:xfrm>
            <a:off x="371192" y="205866"/>
            <a:ext cx="1501524" cy="1115940"/>
          </a:xfrm>
          <a:prstGeom prst="rect">
            <a:avLst/>
          </a:prstGeom>
          <a:ln>
            <a:noFill/>
          </a:ln>
          <a:extLst>
            <a:ext uri="{53640926-AAD7-44D8-BBD7-CCE9431645EC}">
              <a14:shadowObscured xmlns:a14="http://schemas.microsoft.com/office/drawing/2010/main"/>
            </a:ext>
          </a:extLst>
        </p:spPr>
      </p:pic>
      <p:sp>
        <p:nvSpPr>
          <p:cNvPr id="11" name="Tekstvak 10">
            <a:extLst>
              <a:ext uri="{FF2B5EF4-FFF2-40B4-BE49-F238E27FC236}">
                <a16:creationId xmlns:a16="http://schemas.microsoft.com/office/drawing/2014/main" id="{40AE5998-F933-7CD6-732B-9701F645EC44}"/>
              </a:ext>
            </a:extLst>
          </p:cNvPr>
          <p:cNvSpPr txBox="1"/>
          <p:nvPr/>
        </p:nvSpPr>
        <p:spPr>
          <a:xfrm>
            <a:off x="3414676" y="407335"/>
            <a:ext cx="5620682" cy="1600438"/>
          </a:xfrm>
          <a:prstGeom prst="rect">
            <a:avLst/>
          </a:prstGeom>
          <a:noFill/>
        </p:spPr>
        <p:txBody>
          <a:bodyPr wrap="square">
            <a:spAutoFit/>
          </a:bodyPr>
          <a:lstStyle/>
          <a:p>
            <a:pPr>
              <a:lnSpc>
                <a:spcPct val="100000"/>
              </a:lnSpc>
            </a:pPr>
            <a:r>
              <a:rPr lang="nl-NL" sz="8000">
                <a:solidFill>
                  <a:schemeClr val="accent6">
                    <a:lumMod val="20000"/>
                    <a:lumOff val="80000"/>
                  </a:schemeClr>
                </a:solidFill>
                <a:latin typeface="Alverata Informal Regular" panose="02030503060504020004" pitchFamily="18" charset="0"/>
              </a:rPr>
              <a:t>2</a:t>
            </a:r>
            <a:r>
              <a:rPr lang="nl-NL" sz="4800">
                <a:solidFill>
                  <a:schemeClr val="accent6">
                    <a:lumMod val="20000"/>
                    <a:lumOff val="80000"/>
                  </a:schemeClr>
                </a:solidFill>
                <a:latin typeface="Alverata Informal Regular" panose="02030503060504020004" pitchFamily="18" charset="0"/>
              </a:rPr>
              <a:t> </a:t>
            </a:r>
            <a:r>
              <a:rPr lang="nl-NL" sz="1400">
                <a:solidFill>
                  <a:srgbClr val="C00000"/>
                </a:solidFill>
                <a:latin typeface="Alverata Informal Regular" panose="02030503060504020004" pitchFamily="18" charset="0"/>
              </a:rPr>
              <a:t> </a:t>
            </a:r>
            <a:r>
              <a:rPr lang="nl-NL" sz="3600" b="1">
                <a:solidFill>
                  <a:srgbClr val="C00000"/>
                </a:solidFill>
                <a:latin typeface="Alverata Informal Regular" panose="02030503060504020004" pitchFamily="18" charset="0"/>
              </a:rPr>
              <a:t>Aankopen</a:t>
            </a:r>
          </a:p>
          <a:p>
            <a:pPr>
              <a:lnSpc>
                <a:spcPct val="100000"/>
              </a:lnSpc>
            </a:pPr>
            <a:endParaRPr lang="nl-NL" sz="1800" b="1">
              <a:solidFill>
                <a:srgbClr val="C00000"/>
              </a:solidFill>
              <a:latin typeface="Calibri"/>
            </a:endParaRPr>
          </a:p>
        </p:txBody>
      </p:sp>
      <p:sp>
        <p:nvSpPr>
          <p:cNvPr id="13" name="Tekstvak 12">
            <a:extLst>
              <a:ext uri="{FF2B5EF4-FFF2-40B4-BE49-F238E27FC236}">
                <a16:creationId xmlns:a16="http://schemas.microsoft.com/office/drawing/2014/main" id="{1E3208FD-F2DE-34EF-AA0B-F91B7284C87E}"/>
              </a:ext>
            </a:extLst>
          </p:cNvPr>
          <p:cNvSpPr txBox="1"/>
          <p:nvPr/>
        </p:nvSpPr>
        <p:spPr>
          <a:xfrm>
            <a:off x="3414676" y="1952403"/>
            <a:ext cx="5479942" cy="2988319"/>
          </a:xfrm>
          <a:prstGeom prst="rect">
            <a:avLst/>
          </a:prstGeom>
          <a:noFill/>
        </p:spPr>
        <p:txBody>
          <a:bodyPr wrap="square" rtlCol="0">
            <a:spAutoFit/>
          </a:bodyPr>
          <a:lstStyle/>
          <a:p>
            <a:pPr>
              <a:lnSpc>
                <a:spcPct val="150000"/>
              </a:lnSpc>
            </a:pPr>
            <a:r>
              <a:rPr lang="nl-NL" sz="1100">
                <a:solidFill>
                  <a:srgbClr val="000000"/>
                </a:solidFill>
                <a:latin typeface="Alverata Informal Regular" panose="02030503060504020004" pitchFamily="18" charset="0"/>
                <a:ea typeface="DejaVu Sans"/>
                <a:cs typeface="DejaVu Sans"/>
              </a:rPr>
              <a:t>Museum Krona heeft in 2023 een grote subsidie ontvangen van het Mondriaanfonds voor de aanschaf van moderne kunst. Aan de vrienden is gevraagd ook een substantiële bijdrage te willen doen over de jaren 2023, 2024 en 2025. Naast nog een bijdrage vanuit Museum Krona kwam er enorm veel geld beschikbaar voor de aanschaf van een aantal gewilde objecten. </a:t>
            </a:r>
          </a:p>
          <a:p>
            <a:pPr>
              <a:lnSpc>
                <a:spcPct val="150000"/>
              </a:lnSpc>
            </a:pPr>
            <a:endParaRPr lang="nl-NL" sz="1200">
              <a:solidFill>
                <a:srgbClr val="000000"/>
              </a:solidFill>
              <a:latin typeface="Alverata Informal Regular" panose="02030503060504020004" pitchFamily="18" charset="0"/>
              <a:cs typeface="Calibri" panose="020F0502020204030204" pitchFamily="34" charset="0"/>
            </a:endParaRPr>
          </a:p>
          <a:p>
            <a:pPr>
              <a:lnSpc>
                <a:spcPct val="150000"/>
              </a:lnSpc>
            </a:pPr>
            <a:endParaRPr lang="nl-NL" sz="1200">
              <a:solidFill>
                <a:srgbClr val="000000"/>
              </a:solidFill>
              <a:latin typeface="Alverata Informal Regular" panose="02030503060504020004" pitchFamily="18" charset="0"/>
              <a:cs typeface="Calibri" panose="020F0502020204030204" pitchFamily="34" charset="0"/>
            </a:endParaRPr>
          </a:p>
          <a:p>
            <a:pPr>
              <a:lnSpc>
                <a:spcPct val="150000"/>
              </a:lnSpc>
            </a:pPr>
            <a:endParaRPr lang="nl-NL" sz="1200">
              <a:solidFill>
                <a:srgbClr val="000000"/>
              </a:solidFill>
              <a:latin typeface="Alverata Informal Regular" panose="02030503060504020004" pitchFamily="18" charset="0"/>
              <a:cs typeface="Calibri" panose="020F0502020204030204" pitchFamily="34" charset="0"/>
            </a:endParaRPr>
          </a:p>
          <a:p>
            <a:pPr>
              <a:lnSpc>
                <a:spcPct val="150000"/>
              </a:lnSpc>
            </a:pPr>
            <a:endParaRPr lang="nl-NL" sz="1200">
              <a:solidFill>
                <a:srgbClr val="000000"/>
              </a:solidFill>
              <a:latin typeface="Alverata Informal Regular" panose="02030503060504020004" pitchFamily="18" charset="0"/>
              <a:cs typeface="Calibri" panose="020F0502020204030204" pitchFamily="34" charset="0"/>
            </a:endParaRPr>
          </a:p>
          <a:p>
            <a:pPr>
              <a:lnSpc>
                <a:spcPct val="150000"/>
              </a:lnSpc>
            </a:pPr>
            <a:endParaRPr lang="nl-NL" sz="1200">
              <a:solidFill>
                <a:srgbClr val="000000"/>
              </a:solidFill>
              <a:latin typeface="Alverata Informal Regular" panose="02030503060504020004" pitchFamily="18" charset="0"/>
              <a:cs typeface="Calibri" panose="020F0502020204030204" pitchFamily="34" charset="0"/>
            </a:endParaRPr>
          </a:p>
          <a:p>
            <a:pPr>
              <a:lnSpc>
                <a:spcPct val="150000"/>
              </a:lnSpc>
            </a:pPr>
            <a:endParaRPr lang="nl-NL" sz="1200">
              <a:solidFill>
                <a:srgbClr val="000000"/>
              </a:solidFill>
              <a:latin typeface="Alverata Informal Regular" panose="02030503060504020004" pitchFamily="18" charset="0"/>
              <a:cs typeface="Calibri" panose="020F0502020204030204" pitchFamily="34" charset="0"/>
            </a:endParaRPr>
          </a:p>
        </p:txBody>
      </p:sp>
    </p:spTree>
    <p:extLst>
      <p:ext uri="{BB962C8B-B14F-4D97-AF65-F5344CB8AC3E}">
        <p14:creationId xmlns:p14="http://schemas.microsoft.com/office/powerpoint/2010/main" val="286924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9B7170B-0071-FB19-892D-6C3F385DB302}"/>
              </a:ext>
            </a:extLst>
          </p:cNvPr>
          <p:cNvSpPr>
            <a:spLocks noGrp="1"/>
          </p:cNvSpPr>
          <p:nvPr>
            <p:ph type="subTitle"/>
          </p:nvPr>
        </p:nvSpPr>
        <p:spPr>
          <a:xfrm>
            <a:off x="3127664" y="353085"/>
            <a:ext cx="6282376" cy="6162015"/>
          </a:xfrm>
        </p:spPr>
        <p:txBody>
          <a:bodyPr/>
          <a:lstStyle/>
          <a:p>
            <a:pPr marL="0" indent="0" algn="l" rtl="0" fontAlgn="base">
              <a:lnSpc>
                <a:spcPct val="150000"/>
              </a:lnSpc>
              <a:buNone/>
            </a:pPr>
            <a:r>
              <a:rPr lang="nl-NL" sz="1100" b="0" i="0">
                <a:solidFill>
                  <a:srgbClr val="000000"/>
                </a:solidFill>
                <a:effectLst/>
                <a:highlight>
                  <a:srgbClr val="FFFFFF"/>
                </a:highlight>
                <a:latin typeface="Alverata Informal Regular" panose="02030503060504020004" pitchFamily="18" charset="77"/>
              </a:rPr>
              <a:t> </a:t>
            </a:r>
          </a:p>
          <a:p>
            <a:pPr marL="0" indent="0" algn="l" rtl="0" fontAlgn="base">
              <a:lnSpc>
                <a:spcPct val="150000"/>
              </a:lnSpc>
              <a:buNone/>
            </a:pPr>
            <a:r>
              <a:rPr lang="nl-NL" sz="1100" b="0" i="1">
                <a:solidFill>
                  <a:srgbClr val="242424"/>
                </a:solidFill>
                <a:effectLst/>
                <a:highlight>
                  <a:srgbClr val="FFFFFF"/>
                </a:highlight>
                <a:latin typeface="Alverata Informal Regular" panose="02030503060504020004" pitchFamily="18" charset="77"/>
              </a:rPr>
              <a:t>Roland Fischer (Duitsland 1958), </a:t>
            </a:r>
            <a:r>
              <a:rPr lang="nl-NL" sz="1100" b="0" i="0">
                <a:solidFill>
                  <a:srgbClr val="242424"/>
                </a:solidFill>
                <a:effectLst/>
                <a:highlight>
                  <a:srgbClr val="FFFFFF"/>
                </a:highlight>
                <a:latin typeface="Alverata Informal Regular" panose="02030503060504020004" pitchFamily="18" charset="77"/>
              </a:rPr>
              <a:t> </a:t>
            </a:r>
            <a:endParaRPr lang="nl-NL" sz="1100" b="0" i="0">
              <a:solidFill>
                <a:srgbClr val="000000"/>
              </a:solidFill>
              <a:effectLst/>
              <a:highlight>
                <a:srgbClr val="FFFFFF"/>
              </a:highlight>
              <a:latin typeface="Alverata Informal Regular" panose="02030503060504020004" pitchFamily="18" charset="77"/>
            </a:endParaRPr>
          </a:p>
          <a:p>
            <a:pPr marL="0" indent="0" algn="l" rtl="0" fontAlgn="base">
              <a:lnSpc>
                <a:spcPct val="150000"/>
              </a:lnSpc>
              <a:buNone/>
            </a:pPr>
            <a:r>
              <a:rPr lang="nl-NL" sz="1100" b="0" i="1">
                <a:solidFill>
                  <a:srgbClr val="242424"/>
                </a:solidFill>
                <a:effectLst/>
                <a:highlight>
                  <a:srgbClr val="FFFFFF"/>
                </a:highlight>
                <a:latin typeface="Alverata Informal Regular" panose="02030503060504020004" pitchFamily="18" charset="77"/>
              </a:rPr>
              <a:t>Drie portretten uit de serie Nonnen </a:t>
            </a:r>
            <a:r>
              <a:rPr lang="nl-NL" sz="1100" b="0" i="1" err="1">
                <a:solidFill>
                  <a:srgbClr val="242424"/>
                </a:solidFill>
                <a:effectLst/>
                <a:highlight>
                  <a:srgbClr val="FFFFFF"/>
                </a:highlight>
                <a:latin typeface="Alverata Informal Regular" panose="02030503060504020004" pitchFamily="18" charset="77"/>
              </a:rPr>
              <a:t>und</a:t>
            </a:r>
            <a:r>
              <a:rPr lang="nl-NL" sz="1100" b="0" i="1">
                <a:solidFill>
                  <a:srgbClr val="242424"/>
                </a:solidFill>
                <a:effectLst/>
                <a:highlight>
                  <a:srgbClr val="FFFFFF"/>
                </a:highlight>
                <a:latin typeface="Alverata Informal Regular" panose="02030503060504020004" pitchFamily="18" charset="77"/>
              </a:rPr>
              <a:t> </a:t>
            </a:r>
            <a:r>
              <a:rPr lang="nl-NL" sz="1100" b="0" i="1" err="1">
                <a:solidFill>
                  <a:srgbClr val="242424"/>
                </a:solidFill>
                <a:effectLst/>
                <a:highlight>
                  <a:srgbClr val="FFFFFF"/>
                </a:highlight>
                <a:latin typeface="Alverata Informal Regular" panose="02030503060504020004" pitchFamily="18" charset="77"/>
              </a:rPr>
              <a:t>Mönche</a:t>
            </a:r>
            <a:r>
              <a:rPr lang="nl-NL" sz="1100" b="0" i="1">
                <a:solidFill>
                  <a:srgbClr val="242424"/>
                </a:solidFill>
                <a:effectLst/>
                <a:highlight>
                  <a:srgbClr val="FFFFFF"/>
                </a:highlight>
                <a:latin typeface="Alverata Informal Regular" panose="02030503060504020004" pitchFamily="18" charset="77"/>
              </a:rPr>
              <a:t> (1984-1986). </a:t>
            </a:r>
            <a:r>
              <a:rPr lang="nl-NL" sz="1100" b="0" i="0">
                <a:solidFill>
                  <a:srgbClr val="242424"/>
                </a:solidFill>
                <a:effectLst/>
                <a:highlight>
                  <a:srgbClr val="FFFFFF"/>
                </a:highlight>
                <a:latin typeface="Alverata Informal Regular" panose="02030503060504020004" pitchFamily="18" charset="77"/>
              </a:rPr>
              <a:t> </a:t>
            </a:r>
            <a:endParaRPr lang="nl-NL" sz="1100" b="0" i="0">
              <a:solidFill>
                <a:srgbClr val="000000"/>
              </a:solidFill>
              <a:effectLst/>
              <a:highlight>
                <a:srgbClr val="FFFFFF"/>
              </a:highlight>
              <a:latin typeface="Alverata Informal Regular" panose="02030503060504020004" pitchFamily="18" charset="77"/>
            </a:endParaRPr>
          </a:p>
          <a:p>
            <a:pPr marL="0" indent="0" algn="l" rtl="0" fontAlgn="base">
              <a:lnSpc>
                <a:spcPct val="150000"/>
              </a:lnSpc>
              <a:buNone/>
            </a:pPr>
            <a:r>
              <a:rPr lang="nl-NL" sz="1100" b="0" i="1">
                <a:solidFill>
                  <a:srgbClr val="000000"/>
                </a:solidFill>
                <a:effectLst/>
                <a:highlight>
                  <a:srgbClr val="FFFFFF"/>
                </a:highlight>
                <a:latin typeface="Alverata Informal Regular" panose="02030503060504020004" pitchFamily="18" charset="77"/>
              </a:rPr>
              <a:t>Collectie kunstenaar</a:t>
            </a:r>
            <a:r>
              <a:rPr lang="nl-NL" sz="1100" b="0" i="0">
                <a:solidFill>
                  <a:srgbClr val="000000"/>
                </a:solidFill>
                <a:effectLst/>
                <a:highlight>
                  <a:srgbClr val="FFFFFF"/>
                </a:highlight>
                <a:latin typeface="Alverata Informal Regular" panose="02030503060504020004" pitchFamily="18" charset="77"/>
              </a:rPr>
              <a:t> </a:t>
            </a:r>
          </a:p>
          <a:p>
            <a:pPr algn="l" rtl="0" fontAlgn="base">
              <a:lnSpc>
                <a:spcPct val="150000"/>
              </a:lnSpc>
            </a:pPr>
            <a:endParaRPr lang="nl-NL" sz="1100" b="0" i="0">
              <a:solidFill>
                <a:srgbClr val="000000"/>
              </a:solidFill>
              <a:effectLst/>
              <a:highlight>
                <a:srgbClr val="FFFFFF"/>
              </a:highlight>
              <a:latin typeface="Alverata Informal Regular" panose="02030503060504020004" pitchFamily="18" charset="77"/>
            </a:endParaRPr>
          </a:p>
          <a:p>
            <a:pPr marL="0" indent="0" algn="l" rtl="0" fontAlgn="base">
              <a:lnSpc>
                <a:spcPct val="150000"/>
              </a:lnSpc>
              <a:buNone/>
            </a:pPr>
            <a:r>
              <a:rPr lang="nl-NL" sz="1100" b="0" i="0">
                <a:solidFill>
                  <a:srgbClr val="000000"/>
                </a:solidFill>
                <a:effectLst/>
                <a:highlight>
                  <a:srgbClr val="FFFFFF"/>
                </a:highlight>
                <a:latin typeface="Alverata Informal Regular" panose="02030503060504020004" pitchFamily="18" charset="77"/>
              </a:rPr>
              <a:t>Tussen 1984-1986 heeft de Duitse fotograaf Roland Fischer leden van de Franse cisterciënzer gemeenschap geportretteerd. In zijn benadering accentueert hij de keuze van de zusters en broeders voor een teruggetrokken bestaan. De kloosterkap evoceert het zelfgekozen isolement, staat symbool voor een wereld achter muren. </a:t>
            </a:r>
            <a:br>
              <a:rPr lang="nl-NL" sz="1100" b="0" i="0">
                <a:solidFill>
                  <a:srgbClr val="000000"/>
                </a:solidFill>
                <a:effectLst/>
                <a:highlight>
                  <a:srgbClr val="FFFFFF"/>
                </a:highlight>
                <a:latin typeface="Alverata Informal Regular" panose="02030503060504020004" pitchFamily="18" charset="77"/>
              </a:rPr>
            </a:br>
            <a:r>
              <a:rPr lang="nl-NL" sz="1100" b="0" i="0">
                <a:solidFill>
                  <a:srgbClr val="000000"/>
                </a:solidFill>
                <a:effectLst/>
                <a:highlight>
                  <a:srgbClr val="FFFFFF"/>
                </a:highlight>
                <a:latin typeface="Alverata Informal Regular" panose="02030503060504020004" pitchFamily="18" charset="77"/>
              </a:rPr>
              <a:t>Fischer introduceert, samen met generatiegenoot Thomas </a:t>
            </a:r>
            <a:r>
              <a:rPr lang="nl-NL" sz="1100" b="0" i="0" err="1">
                <a:solidFill>
                  <a:srgbClr val="000000"/>
                </a:solidFill>
                <a:effectLst/>
                <a:highlight>
                  <a:srgbClr val="FFFFFF"/>
                </a:highlight>
                <a:latin typeface="Alverata Informal Regular" panose="02030503060504020004" pitchFamily="18" charset="77"/>
              </a:rPr>
              <a:t>Ruff</a:t>
            </a:r>
            <a:r>
              <a:rPr lang="nl-NL" sz="1100" b="0" i="0">
                <a:solidFill>
                  <a:srgbClr val="000000"/>
                </a:solidFill>
                <a:effectLst/>
                <a:highlight>
                  <a:srgbClr val="FFFFFF"/>
                </a:highlight>
                <a:latin typeface="Alverata Informal Regular" panose="02030503060504020004" pitchFamily="18" charset="77"/>
              </a:rPr>
              <a:t>,  portretfotografie op groot formaat. De portretten van 180  x 130 cm. brengen de afzondering nadrukkelijk in beeld. Alles van het gelaat wordt bloot gelegd, iedere rimpel, porie, iedere kras op de huid. De compositie is echter veeleer conceptueel, abstract. De ogen als ‘vensters van de ziel’ – wat traditioneel als belangrijk onderdeel van het portret wordt beschouwd -  blijft voor de kijker gesloten.  </a:t>
            </a:r>
            <a:endParaRPr lang="nl-NL" sz="1100">
              <a:solidFill>
                <a:srgbClr val="000000"/>
              </a:solidFill>
              <a:highlight>
                <a:srgbClr val="FFFFFF"/>
              </a:highlight>
              <a:latin typeface="Alverata Informal Regular" panose="02030503060504020004" pitchFamily="18" charset="77"/>
            </a:endParaRPr>
          </a:p>
          <a:p>
            <a:pPr marL="0" indent="0" algn="l" rtl="0" fontAlgn="base">
              <a:lnSpc>
                <a:spcPct val="150000"/>
              </a:lnSpc>
              <a:buNone/>
            </a:pPr>
            <a:r>
              <a:rPr lang="nl-NL" sz="1100" b="0" i="0">
                <a:solidFill>
                  <a:srgbClr val="000000"/>
                </a:solidFill>
                <a:effectLst/>
                <a:highlight>
                  <a:srgbClr val="FFFFFF"/>
                </a:highlight>
                <a:latin typeface="Alverata Informal Regular" panose="02030503060504020004" pitchFamily="18" charset="77"/>
              </a:rPr>
              <a:t>De serie heeft in het buitenland naam gemaakt. </a:t>
            </a:r>
            <a:r>
              <a:rPr lang="nl-NL" sz="1100" b="0" i="0" err="1">
                <a:solidFill>
                  <a:srgbClr val="000000"/>
                </a:solidFill>
                <a:effectLst/>
                <a:highlight>
                  <a:srgbClr val="FFFFFF"/>
                </a:highlight>
                <a:latin typeface="Alverata Informal Regular" panose="02030503060504020004" pitchFamily="18" charset="77"/>
              </a:rPr>
              <a:t>Musée</a:t>
            </a:r>
            <a:r>
              <a:rPr lang="nl-NL" sz="1100" b="0" i="0">
                <a:solidFill>
                  <a:srgbClr val="000000"/>
                </a:solidFill>
                <a:effectLst/>
                <a:highlight>
                  <a:srgbClr val="FFFFFF"/>
                </a:highlight>
                <a:latin typeface="Alverata Informal Regular" panose="02030503060504020004" pitchFamily="18" charset="77"/>
              </a:rPr>
              <a:t> </a:t>
            </a:r>
            <a:r>
              <a:rPr lang="nl-NL" sz="1100" b="0" i="0" err="1">
                <a:solidFill>
                  <a:srgbClr val="000000"/>
                </a:solidFill>
                <a:effectLst/>
                <a:highlight>
                  <a:srgbClr val="FFFFFF"/>
                </a:highlight>
                <a:latin typeface="Alverata Informal Regular" panose="02030503060504020004" pitchFamily="18" charset="77"/>
              </a:rPr>
              <a:t>d’art</a:t>
            </a:r>
            <a:r>
              <a:rPr lang="nl-NL" sz="1100" b="0" i="0">
                <a:solidFill>
                  <a:srgbClr val="000000"/>
                </a:solidFill>
                <a:effectLst/>
                <a:highlight>
                  <a:srgbClr val="FFFFFF"/>
                </a:highlight>
                <a:latin typeface="Alverata Informal Regular" panose="02030503060504020004" pitchFamily="18" charset="77"/>
              </a:rPr>
              <a:t> Moderne de la </a:t>
            </a:r>
            <a:r>
              <a:rPr lang="nl-NL" sz="1100" b="0" i="0" err="1">
                <a:solidFill>
                  <a:srgbClr val="000000"/>
                </a:solidFill>
                <a:effectLst/>
                <a:highlight>
                  <a:srgbClr val="FFFFFF"/>
                </a:highlight>
                <a:latin typeface="Alverata Informal Regular" panose="02030503060504020004" pitchFamily="18" charset="77"/>
              </a:rPr>
              <a:t>Ville</a:t>
            </a:r>
            <a:r>
              <a:rPr lang="nl-NL" sz="1100" b="0" i="0">
                <a:solidFill>
                  <a:srgbClr val="000000"/>
                </a:solidFill>
                <a:effectLst/>
                <a:highlight>
                  <a:srgbClr val="FFFFFF"/>
                </a:highlight>
                <a:latin typeface="Alverata Informal Regular" panose="02030503060504020004" pitchFamily="18" charset="77"/>
              </a:rPr>
              <a:t> de Paris heeft de gehele serie van 15 foto’s in zijn collectie opgenomen. Meerdere Duitse en Franse musea bezitten een selectie uit de serie. In de Collectie Nederland is de serie niet vertegenwoordigd. De oplage is 3 (</a:t>
            </a:r>
            <a:r>
              <a:rPr lang="nl-NL" sz="1100" b="0" i="0" err="1">
                <a:solidFill>
                  <a:srgbClr val="000000"/>
                </a:solidFill>
                <a:effectLst/>
                <a:highlight>
                  <a:srgbClr val="FFFFFF"/>
                </a:highlight>
                <a:latin typeface="Alverata Informal Regular" panose="02030503060504020004" pitchFamily="18" charset="77"/>
              </a:rPr>
              <a:t>excl</a:t>
            </a:r>
            <a:r>
              <a:rPr lang="nl-NL" sz="1100" b="0" i="0">
                <a:solidFill>
                  <a:srgbClr val="000000"/>
                </a:solidFill>
                <a:effectLst/>
                <a:highlight>
                  <a:srgbClr val="FFFFFF"/>
                </a:highlight>
                <a:latin typeface="Alverata Informal Regular" panose="02030503060504020004" pitchFamily="18" charset="77"/>
              </a:rPr>
              <a:t> </a:t>
            </a:r>
            <a:r>
              <a:rPr lang="nl-NL" sz="1100" b="0" i="0" err="1">
                <a:solidFill>
                  <a:srgbClr val="000000"/>
                </a:solidFill>
                <a:effectLst/>
                <a:highlight>
                  <a:srgbClr val="FFFFFF"/>
                </a:highlight>
                <a:latin typeface="Alverata Informal Regular" panose="02030503060504020004" pitchFamily="18" charset="77"/>
              </a:rPr>
              <a:t>artists</a:t>
            </a:r>
            <a:r>
              <a:rPr lang="nl-NL" sz="1100" b="0" i="0">
                <a:solidFill>
                  <a:srgbClr val="000000"/>
                </a:solidFill>
                <a:effectLst/>
                <a:highlight>
                  <a:srgbClr val="FFFFFF"/>
                </a:highlight>
                <a:latin typeface="Alverata Informal Regular" panose="02030503060504020004" pitchFamily="18" charset="77"/>
              </a:rPr>
              <a:t> print).  </a:t>
            </a:r>
          </a:p>
          <a:p>
            <a:pPr marL="0" indent="0" algn="l" rtl="0" fontAlgn="base">
              <a:lnSpc>
                <a:spcPct val="150000"/>
              </a:lnSpc>
              <a:buNone/>
            </a:pPr>
            <a:r>
              <a:rPr lang="nl-NL" sz="1100" b="0" i="0">
                <a:solidFill>
                  <a:srgbClr val="000000"/>
                </a:solidFill>
                <a:effectLst/>
                <a:highlight>
                  <a:srgbClr val="FFFFFF"/>
                </a:highlight>
                <a:latin typeface="Alverata Informal Regular" panose="02030503060504020004" pitchFamily="18" charset="77"/>
              </a:rPr>
              <a:t>De foto’s vormen een belangrijke versterking van het onderdeel fotografie binnen de collectie. Gevoegd bij </a:t>
            </a:r>
            <a:r>
              <a:rPr lang="nl-NL" sz="1100" b="0" i="1">
                <a:solidFill>
                  <a:srgbClr val="000000"/>
                </a:solidFill>
                <a:effectLst/>
                <a:highlight>
                  <a:srgbClr val="FFFFFF"/>
                </a:highlight>
                <a:latin typeface="Alverata Informal Regular" panose="02030503060504020004" pitchFamily="18" charset="77"/>
              </a:rPr>
              <a:t>Het Laatste Avondmaal</a:t>
            </a:r>
            <a:r>
              <a:rPr lang="nl-NL" sz="1100" b="0" i="0">
                <a:solidFill>
                  <a:srgbClr val="000000"/>
                </a:solidFill>
                <a:effectLst/>
                <a:highlight>
                  <a:srgbClr val="FFFFFF"/>
                </a:highlight>
                <a:latin typeface="Alverata Informal Regular" panose="02030503060504020004" pitchFamily="18" charset="77"/>
              </a:rPr>
              <a:t> van Mamedov krijgt dit onderdeel een meer internationaal karakter. Belangstelling van musea en andere instellingen voor een bruikleen is in potentie aanwezig . De serie is, opmerkelijk genoeg, niet vertegenwoordig in musea voor religieuze kunst. Ook niet in Duitsland. Daarnaast is de serie bijkans ‘uitverkocht’. Er zijn nog zes foto’s uit de serie beschikbaar. </a:t>
            </a:r>
          </a:p>
          <a:p>
            <a:pPr>
              <a:lnSpc>
                <a:spcPct val="150000"/>
              </a:lnSpc>
            </a:pPr>
            <a:endParaRPr lang="nl-NL" sz="1100">
              <a:latin typeface="Alverata Informal Regular" panose="02030503060504020004" pitchFamily="18" charset="77"/>
            </a:endParaRPr>
          </a:p>
        </p:txBody>
      </p:sp>
      <p:pic>
        <p:nvPicPr>
          <p:cNvPr id="1026" name="Picture 2" descr="Afbeelding met Menselijk gezicht, portret, persoon, Voorhoofd&#10;&#10;Automatisch gegenereerde beschrijving">
            <a:extLst>
              <a:ext uri="{FF2B5EF4-FFF2-40B4-BE49-F238E27FC236}">
                <a16:creationId xmlns:a16="http://schemas.microsoft.com/office/drawing/2014/main" id="{D162331A-210C-BCC5-3A9B-4FB1EC484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84" y="353085"/>
            <a:ext cx="2399823" cy="364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53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9B7170B-0071-FB19-892D-6C3F385DB302}"/>
              </a:ext>
            </a:extLst>
          </p:cNvPr>
          <p:cNvSpPr>
            <a:spLocks noGrp="1"/>
          </p:cNvSpPr>
          <p:nvPr>
            <p:ph type="subTitle"/>
          </p:nvPr>
        </p:nvSpPr>
        <p:spPr>
          <a:xfrm>
            <a:off x="3965418" y="353085"/>
            <a:ext cx="5444622" cy="5228715"/>
          </a:xfrm>
        </p:spPr>
        <p:txBody>
          <a:bodyPr/>
          <a:lstStyle/>
          <a:p>
            <a:pPr marL="0" indent="0" algn="l" rtl="0" fontAlgn="base">
              <a:buNone/>
            </a:pPr>
            <a:r>
              <a:rPr lang="nl-NL" sz="1050" b="0" i="0">
                <a:solidFill>
                  <a:srgbClr val="000000"/>
                </a:solidFill>
                <a:effectLst/>
                <a:highlight>
                  <a:srgbClr val="FFFFFF"/>
                </a:highlight>
                <a:latin typeface="Calibri" panose="020F0502020204030204" pitchFamily="34" charset="0"/>
              </a:rPr>
              <a:t> </a:t>
            </a:r>
            <a:endParaRPr lang="nl-NL" sz="1400" b="0" i="0">
              <a:solidFill>
                <a:srgbClr val="000000"/>
              </a:solidFill>
              <a:effectLst/>
              <a:highlight>
                <a:srgbClr val="FFFFFF"/>
              </a:highlight>
              <a:latin typeface="Segoe UI" panose="020B0502040204020203" pitchFamily="34" charset="0"/>
            </a:endParaRPr>
          </a:p>
          <a:p>
            <a:endParaRPr lang="nl-NL"/>
          </a:p>
        </p:txBody>
      </p:sp>
      <p:pic>
        <p:nvPicPr>
          <p:cNvPr id="2050" name="Picture 2" descr="Afbeelding met kunst, verven, Beeldende kunst&#10;&#10;Automatisch gegenereerde beschrijving">
            <a:extLst>
              <a:ext uri="{FF2B5EF4-FFF2-40B4-BE49-F238E27FC236}">
                <a16:creationId xmlns:a16="http://schemas.microsoft.com/office/drawing/2014/main" id="{29A881A4-CC10-C089-FFAE-7BB460483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60" y="472015"/>
            <a:ext cx="3043630" cy="304011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8B8A0EB-F301-A411-1369-3694E1A2FDC8}"/>
              </a:ext>
            </a:extLst>
          </p:cNvPr>
          <p:cNvSpPr txBox="1"/>
          <p:nvPr/>
        </p:nvSpPr>
        <p:spPr>
          <a:xfrm>
            <a:off x="3965417" y="388888"/>
            <a:ext cx="5444621" cy="4376326"/>
          </a:xfrm>
          <a:prstGeom prst="rect">
            <a:avLst/>
          </a:prstGeom>
          <a:noFill/>
        </p:spPr>
        <p:txBody>
          <a:bodyPr wrap="square">
            <a:spAutoFit/>
          </a:bodyPr>
          <a:lstStyle/>
          <a:p>
            <a:pPr algn="l" rtl="0" fontAlgn="base">
              <a:lnSpc>
                <a:spcPct val="150000"/>
              </a:lnSpc>
            </a:pPr>
            <a:r>
              <a:rPr lang="nl-NL" sz="1100" b="0" i="1">
                <a:solidFill>
                  <a:srgbClr val="000000"/>
                </a:solidFill>
                <a:effectLst/>
                <a:highlight>
                  <a:srgbClr val="FFFFFF"/>
                </a:highlight>
                <a:latin typeface="Alverata Informal Regular" panose="02030503060504020004" pitchFamily="18" charset="77"/>
              </a:rPr>
              <a:t>Robert Zandvliet (1970), </a:t>
            </a:r>
            <a:r>
              <a:rPr lang="nl-NL" sz="1100" b="0" i="0">
                <a:solidFill>
                  <a:srgbClr val="000000"/>
                </a:solidFill>
                <a:effectLst/>
                <a:highlight>
                  <a:srgbClr val="FFFFFF"/>
                </a:highlight>
                <a:latin typeface="Alverata Informal Regular" panose="02030503060504020004" pitchFamily="18" charset="77"/>
              </a:rPr>
              <a:t> </a:t>
            </a:r>
          </a:p>
          <a:p>
            <a:pPr algn="l" rtl="0" fontAlgn="base">
              <a:lnSpc>
                <a:spcPct val="150000"/>
              </a:lnSpc>
            </a:pPr>
            <a:r>
              <a:rPr lang="nl-NL" sz="1100" b="0" i="1">
                <a:solidFill>
                  <a:srgbClr val="222222"/>
                </a:solidFill>
                <a:effectLst/>
                <a:highlight>
                  <a:srgbClr val="FFFFFF"/>
                </a:highlight>
                <a:latin typeface="Alverata Informal Regular" panose="02030503060504020004" pitchFamily="18" charset="77"/>
              </a:rPr>
              <a:t>Crucifix Torso II, 2018, acryl op linnen, 231 x 231 cm. </a:t>
            </a:r>
            <a:r>
              <a:rPr lang="nl-NL" sz="1100" b="0" i="0">
                <a:solidFill>
                  <a:srgbClr val="222222"/>
                </a:solidFill>
                <a:effectLst/>
                <a:highlight>
                  <a:srgbClr val="FFFFFF"/>
                </a:highlight>
                <a:latin typeface="Alverata Informal Regular" panose="02030503060504020004" pitchFamily="18" charset="77"/>
              </a:rPr>
              <a:t> </a:t>
            </a:r>
            <a:endParaRPr lang="nl-NL" sz="1100" b="0" i="0">
              <a:solidFill>
                <a:srgbClr val="000000"/>
              </a:solidFill>
              <a:effectLst/>
              <a:highlight>
                <a:srgbClr val="FFFFFF"/>
              </a:highlight>
              <a:latin typeface="Alverata Informal Regular" panose="02030503060504020004" pitchFamily="18" charset="77"/>
            </a:endParaRPr>
          </a:p>
          <a:p>
            <a:pPr algn="l" rtl="0" fontAlgn="base">
              <a:lnSpc>
                <a:spcPct val="150000"/>
              </a:lnSpc>
            </a:pPr>
            <a:r>
              <a:rPr lang="nl-NL" sz="1100" b="0" i="1">
                <a:solidFill>
                  <a:srgbClr val="222222"/>
                </a:solidFill>
                <a:effectLst/>
                <a:highlight>
                  <a:srgbClr val="FFFFFF"/>
                </a:highlight>
                <a:latin typeface="Alverata Informal Regular" panose="02030503060504020004" pitchFamily="18" charset="77"/>
              </a:rPr>
              <a:t>Collectie kunstenaar / galerie Onrust</a:t>
            </a:r>
            <a:r>
              <a:rPr lang="nl-NL" sz="1100" b="0" i="0">
                <a:solidFill>
                  <a:srgbClr val="222222"/>
                </a:solidFill>
                <a:effectLst/>
                <a:highlight>
                  <a:srgbClr val="FFFFFF"/>
                </a:highlight>
                <a:latin typeface="Alverata Informal Regular" panose="02030503060504020004" pitchFamily="18" charset="77"/>
              </a:rPr>
              <a:t> </a:t>
            </a:r>
            <a:endParaRPr lang="nl-NL" sz="1100" b="0" i="0">
              <a:solidFill>
                <a:srgbClr val="000000"/>
              </a:solidFill>
              <a:effectLst/>
              <a:highlight>
                <a:srgbClr val="FFFFFF"/>
              </a:highlight>
              <a:latin typeface="Alverata Informal Regular" panose="02030503060504020004" pitchFamily="18" charset="77"/>
            </a:endParaRPr>
          </a:p>
          <a:p>
            <a:pPr algn="l" rtl="0" fontAlgn="base">
              <a:lnSpc>
                <a:spcPct val="150000"/>
              </a:lnSpc>
            </a:pPr>
            <a:r>
              <a:rPr lang="nl-NL" sz="1100" b="0" i="0">
                <a:solidFill>
                  <a:srgbClr val="000000"/>
                </a:solidFill>
                <a:effectLst/>
                <a:highlight>
                  <a:srgbClr val="FFFFFF"/>
                </a:highlight>
                <a:latin typeface="Alverata Informal Regular" panose="02030503060504020004" pitchFamily="18" charset="77"/>
              </a:rPr>
              <a:t> </a:t>
            </a:r>
            <a:br>
              <a:rPr lang="nl-NL" sz="1100" b="0" i="0">
                <a:solidFill>
                  <a:srgbClr val="000000"/>
                </a:solidFill>
                <a:effectLst/>
                <a:highlight>
                  <a:srgbClr val="FFFFFF"/>
                </a:highlight>
                <a:latin typeface="Alverata Informal Regular" panose="02030503060504020004" pitchFamily="18" charset="77"/>
              </a:rPr>
            </a:br>
            <a:r>
              <a:rPr lang="nl-NL" sz="1100" b="0" i="0">
                <a:solidFill>
                  <a:srgbClr val="222222"/>
                </a:solidFill>
                <a:effectLst/>
                <a:highlight>
                  <a:srgbClr val="FFFFFF"/>
                </a:highlight>
                <a:latin typeface="Alverata Informal Regular" panose="02030503060504020004" pitchFamily="18" charset="77"/>
              </a:rPr>
              <a:t> </a:t>
            </a:r>
            <a:r>
              <a:rPr lang="nl-NL" sz="1100" b="0" i="0">
                <a:solidFill>
                  <a:srgbClr val="000000"/>
                </a:solidFill>
                <a:effectLst/>
                <a:highlight>
                  <a:srgbClr val="FFFFFF"/>
                </a:highlight>
                <a:latin typeface="Alverata Informal Regular" panose="02030503060504020004" pitchFamily="18" charset="77"/>
              </a:rPr>
              <a:t>Robert Zandvliet verkiest hier een ruwe versie van de kruisiging</a:t>
            </a:r>
            <a:r>
              <a:rPr lang="nl-NL" sz="1100" b="0" i="0">
                <a:solidFill>
                  <a:srgbClr val="222222"/>
                </a:solidFill>
                <a:effectLst/>
                <a:highlight>
                  <a:srgbClr val="FFFFFF"/>
                </a:highlight>
                <a:latin typeface="Alverata Informal Regular" panose="02030503060504020004" pitchFamily="18" charset="77"/>
              </a:rPr>
              <a:t>. Tegen het grove linnen met de suggestie van een muurpartij schildert hij een donker, afgestompt corpus. Kaal en eenzaam. Met achter het zwart een baan van licht, als drager van het ontzielde lichaam, als voorbode van de opstanding. Als een teken van hoop werd het monumentale doek getoond in de </a:t>
            </a:r>
            <a:r>
              <a:rPr lang="nl-NL" sz="1100" b="0" i="0" err="1">
                <a:solidFill>
                  <a:srgbClr val="222222"/>
                </a:solidFill>
                <a:effectLst/>
                <a:highlight>
                  <a:srgbClr val="FFFFFF"/>
                </a:highlight>
                <a:latin typeface="Alverata Informal Regular" panose="02030503060504020004" pitchFamily="18" charset="77"/>
              </a:rPr>
              <a:t>absis</a:t>
            </a:r>
            <a:r>
              <a:rPr lang="nl-NL" sz="1100" b="0" i="0">
                <a:solidFill>
                  <a:srgbClr val="222222"/>
                </a:solidFill>
                <a:effectLst/>
                <a:highlight>
                  <a:srgbClr val="FFFFFF"/>
                </a:highlight>
                <a:latin typeface="Alverata Informal Regular" panose="02030503060504020004" pitchFamily="18" charset="77"/>
              </a:rPr>
              <a:t> van de Paulusabdij ter gelegenheid van de tweede </a:t>
            </a:r>
            <a:r>
              <a:rPr lang="nl-NL" sz="1100" b="0" i="0">
                <a:solidFill>
                  <a:srgbClr val="000000"/>
                </a:solidFill>
                <a:effectLst/>
                <a:highlight>
                  <a:srgbClr val="FFFFFF"/>
                </a:highlight>
                <a:latin typeface="Alverata Informal Regular" panose="02030503060504020004" pitchFamily="18" charset="77"/>
              </a:rPr>
              <a:t>Biënnale in de Heilige Driehoek, die van 10 juli 2021 tot en met 15 augustus 2021 in Oosterhout georganiseerd werd.  </a:t>
            </a:r>
          </a:p>
          <a:p>
            <a:pPr algn="l" rtl="0" fontAlgn="base">
              <a:lnSpc>
                <a:spcPct val="150000"/>
              </a:lnSpc>
            </a:pPr>
            <a:r>
              <a:rPr lang="nl-NL" sz="1100" b="0" i="0">
                <a:solidFill>
                  <a:srgbClr val="000000"/>
                </a:solidFill>
                <a:effectLst/>
                <a:highlight>
                  <a:srgbClr val="FFFFFF"/>
                </a:highlight>
                <a:latin typeface="Alverata Informal Regular" panose="02030503060504020004" pitchFamily="18" charset="77"/>
              </a:rPr>
              <a:t> </a:t>
            </a:r>
          </a:p>
          <a:p>
            <a:pPr algn="l" rtl="0" fontAlgn="base">
              <a:lnSpc>
                <a:spcPct val="150000"/>
              </a:lnSpc>
            </a:pPr>
            <a:r>
              <a:rPr lang="nl-NL" sz="1100" b="0" i="0">
                <a:solidFill>
                  <a:srgbClr val="000000"/>
                </a:solidFill>
                <a:effectLst/>
                <a:highlight>
                  <a:srgbClr val="FFFFFF"/>
                </a:highlight>
                <a:latin typeface="Alverata Informal Regular" panose="02030503060504020004" pitchFamily="18" charset="77"/>
              </a:rPr>
              <a:t>Het doek is binnen</a:t>
            </a:r>
            <a:r>
              <a:rPr lang="nl-NL" sz="1100" b="0" i="0">
                <a:solidFill>
                  <a:srgbClr val="222222"/>
                </a:solidFill>
                <a:effectLst/>
                <a:highlight>
                  <a:srgbClr val="FFFFFF"/>
                </a:highlight>
                <a:latin typeface="Alverata Informal Regular" panose="02030503060504020004" pitchFamily="18" charset="77"/>
              </a:rPr>
              <a:t> het oeuvre van Robert Zandvliet uitzonderlijk en daarmee een aanwinst voor de collectie Nederland. De menselijke figuur wordt door hem veelal vermeden en hooguit als silhouet opgevoerd, zoals in de serie </a:t>
            </a:r>
            <a:r>
              <a:rPr lang="nl-NL" sz="1100" b="0" i="1">
                <a:solidFill>
                  <a:srgbClr val="222222"/>
                </a:solidFill>
                <a:effectLst/>
                <a:highlight>
                  <a:srgbClr val="FFFFFF"/>
                </a:highlight>
                <a:latin typeface="Alverata Informal Regular" panose="02030503060504020004" pitchFamily="18" charset="77"/>
              </a:rPr>
              <a:t>Stage of </a:t>
            </a:r>
            <a:r>
              <a:rPr lang="nl-NL" sz="1100" b="0" i="1" err="1">
                <a:solidFill>
                  <a:srgbClr val="222222"/>
                </a:solidFill>
                <a:effectLst/>
                <a:highlight>
                  <a:srgbClr val="FFFFFF"/>
                </a:highlight>
                <a:latin typeface="Alverata Informal Regular" panose="02030503060504020004" pitchFamily="18" charset="77"/>
              </a:rPr>
              <a:t>Being</a:t>
            </a:r>
            <a:r>
              <a:rPr lang="nl-NL" sz="1100" b="0" i="0">
                <a:solidFill>
                  <a:srgbClr val="222222"/>
                </a:solidFill>
                <a:effectLst/>
                <a:highlight>
                  <a:srgbClr val="FFFFFF"/>
                </a:highlight>
                <a:latin typeface="Alverata Informal Regular" panose="02030503060504020004" pitchFamily="18" charset="77"/>
              </a:rPr>
              <a:t> uit 2017-2018. Crucifix Torso II is voor ons museum voor grote waarde, zeker ook in combinatie met laatgotisch kruisbeelden.  </a:t>
            </a:r>
            <a:endParaRPr lang="nl-NL" sz="1100" b="0" i="0">
              <a:solidFill>
                <a:srgbClr val="000000"/>
              </a:solidFill>
              <a:effectLst/>
              <a:highlight>
                <a:srgbClr val="FFFFFF"/>
              </a:highlight>
              <a:latin typeface="Alverata Informal Regular" panose="02030503060504020004" pitchFamily="18" charset="77"/>
            </a:endParaRPr>
          </a:p>
        </p:txBody>
      </p:sp>
    </p:spTree>
    <p:extLst>
      <p:ext uri="{BB962C8B-B14F-4D97-AF65-F5344CB8AC3E}">
        <p14:creationId xmlns:p14="http://schemas.microsoft.com/office/powerpoint/2010/main" val="3769678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9B7170B-0071-FB19-892D-6C3F385DB302}"/>
              </a:ext>
            </a:extLst>
          </p:cNvPr>
          <p:cNvSpPr>
            <a:spLocks noGrp="1"/>
          </p:cNvSpPr>
          <p:nvPr>
            <p:ph type="subTitle"/>
          </p:nvPr>
        </p:nvSpPr>
        <p:spPr>
          <a:xfrm>
            <a:off x="3965418" y="353085"/>
            <a:ext cx="5444622" cy="5228715"/>
          </a:xfrm>
        </p:spPr>
        <p:txBody>
          <a:bodyPr/>
          <a:lstStyle/>
          <a:p>
            <a:pPr marL="0" indent="0" algn="l" rtl="0" fontAlgn="base">
              <a:buNone/>
            </a:pPr>
            <a:r>
              <a:rPr lang="nl-NL" sz="1050" b="0" i="0">
                <a:solidFill>
                  <a:srgbClr val="000000"/>
                </a:solidFill>
                <a:effectLst/>
                <a:highlight>
                  <a:srgbClr val="FFFFFF"/>
                </a:highlight>
                <a:latin typeface="Calibri" panose="020F0502020204030204" pitchFamily="34" charset="0"/>
              </a:rPr>
              <a:t> </a:t>
            </a:r>
            <a:endParaRPr lang="nl-NL" sz="1400" b="0" i="0">
              <a:solidFill>
                <a:srgbClr val="000000"/>
              </a:solidFill>
              <a:effectLst/>
              <a:highlight>
                <a:srgbClr val="FFFFFF"/>
              </a:highlight>
              <a:latin typeface="Segoe UI" panose="020B0502040204020203" pitchFamily="34" charset="0"/>
            </a:endParaRPr>
          </a:p>
          <a:p>
            <a:endParaRPr lang="nl-NL"/>
          </a:p>
        </p:txBody>
      </p:sp>
      <p:sp>
        <p:nvSpPr>
          <p:cNvPr id="4" name="Tekstvak 3">
            <a:extLst>
              <a:ext uri="{FF2B5EF4-FFF2-40B4-BE49-F238E27FC236}">
                <a16:creationId xmlns:a16="http://schemas.microsoft.com/office/drawing/2014/main" id="{28B8A0EB-F301-A411-1369-3694E1A2FDC8}"/>
              </a:ext>
            </a:extLst>
          </p:cNvPr>
          <p:cNvSpPr txBox="1"/>
          <p:nvPr/>
        </p:nvSpPr>
        <p:spPr>
          <a:xfrm>
            <a:off x="3965418" y="353085"/>
            <a:ext cx="5677346" cy="6153672"/>
          </a:xfrm>
          <a:prstGeom prst="rect">
            <a:avLst/>
          </a:prstGeom>
          <a:noFill/>
        </p:spPr>
        <p:txBody>
          <a:bodyPr wrap="square">
            <a:spAutoFit/>
          </a:bodyPr>
          <a:lstStyle/>
          <a:p>
            <a:pPr algn="l" rtl="0" fontAlgn="base">
              <a:lnSpc>
                <a:spcPct val="150000"/>
              </a:lnSpc>
            </a:pPr>
            <a:r>
              <a:rPr lang="nl-NL" sz="1100" b="0" i="1">
                <a:solidFill>
                  <a:srgbClr val="000000"/>
                </a:solidFill>
                <a:effectLst/>
                <a:highlight>
                  <a:srgbClr val="FFFFFF"/>
                </a:highlight>
                <a:latin typeface="Alverata Informal Regular" panose="02030503060504020004" pitchFamily="18" charset="77"/>
              </a:rPr>
              <a:t>Femmy Otten (1981),</a:t>
            </a:r>
            <a:r>
              <a:rPr lang="nl-NL" sz="1100" b="0" i="0">
                <a:solidFill>
                  <a:srgbClr val="000000"/>
                </a:solidFill>
                <a:effectLst/>
                <a:highlight>
                  <a:srgbClr val="FFFFFF"/>
                </a:highlight>
                <a:latin typeface="Alverata Informal Regular" panose="02030503060504020004" pitchFamily="18" charset="77"/>
              </a:rPr>
              <a:t> </a:t>
            </a:r>
          </a:p>
          <a:p>
            <a:pPr algn="l" rtl="0" fontAlgn="base">
              <a:lnSpc>
                <a:spcPct val="150000"/>
              </a:lnSpc>
            </a:pPr>
            <a:r>
              <a:rPr lang="nl-NL" sz="1100" b="0" i="1">
                <a:solidFill>
                  <a:srgbClr val="242424"/>
                </a:solidFill>
                <a:effectLst/>
                <a:highlight>
                  <a:srgbClr val="FFFFFF"/>
                </a:highlight>
                <a:latin typeface="Alverata Informal Regular" panose="02030503060504020004" pitchFamily="18" charset="77"/>
              </a:rPr>
              <a:t>We </a:t>
            </a:r>
            <a:r>
              <a:rPr lang="nl-NL" sz="1100" b="0" i="1" err="1">
                <a:solidFill>
                  <a:srgbClr val="242424"/>
                </a:solidFill>
                <a:effectLst/>
                <a:highlight>
                  <a:srgbClr val="FFFFFF"/>
                </a:highlight>
                <a:latin typeface="Alverata Informal Regular" panose="02030503060504020004" pitchFamily="18" charset="77"/>
              </a:rPr>
              <a:t>Once</a:t>
            </a:r>
            <a:r>
              <a:rPr lang="nl-NL" sz="1100" b="0" i="1">
                <a:solidFill>
                  <a:srgbClr val="242424"/>
                </a:solidFill>
                <a:effectLst/>
                <a:highlight>
                  <a:srgbClr val="FFFFFF"/>
                </a:highlight>
                <a:latin typeface="Alverata Informal Regular" panose="02030503060504020004" pitchFamily="18" charset="77"/>
              </a:rPr>
              <a:t> </a:t>
            </a:r>
            <a:r>
              <a:rPr lang="nl-NL" sz="1100" b="0" i="1" err="1">
                <a:solidFill>
                  <a:srgbClr val="242424"/>
                </a:solidFill>
                <a:effectLst/>
                <a:highlight>
                  <a:srgbClr val="FFFFFF"/>
                </a:highlight>
                <a:latin typeface="Alverata Informal Regular" panose="02030503060504020004" pitchFamily="18" charset="77"/>
              </a:rPr>
              <a:t>Were</a:t>
            </a:r>
            <a:r>
              <a:rPr lang="nl-NL" sz="1100" b="0" i="1">
                <a:solidFill>
                  <a:srgbClr val="242424"/>
                </a:solidFill>
                <a:effectLst/>
                <a:highlight>
                  <a:srgbClr val="FFFFFF"/>
                </a:highlight>
                <a:latin typeface="Alverata Informal Regular" panose="02030503060504020004" pitchFamily="18" charset="77"/>
              </a:rPr>
              <a:t> </a:t>
            </a:r>
            <a:r>
              <a:rPr lang="nl-NL" sz="1100" b="0" i="1" err="1">
                <a:solidFill>
                  <a:srgbClr val="242424"/>
                </a:solidFill>
                <a:effectLst/>
                <a:highlight>
                  <a:srgbClr val="FFFFFF"/>
                </a:highlight>
                <a:latin typeface="Alverata Informal Regular" panose="02030503060504020004" pitchFamily="18" charset="77"/>
              </a:rPr>
              <a:t>One</a:t>
            </a:r>
            <a:r>
              <a:rPr lang="nl-NL" sz="1100" b="0" i="1">
                <a:solidFill>
                  <a:srgbClr val="242424"/>
                </a:solidFill>
                <a:effectLst/>
                <a:highlight>
                  <a:srgbClr val="FFFFFF"/>
                </a:highlight>
                <a:latin typeface="Alverata Informal Regular" panose="02030503060504020004" pitchFamily="18" charset="77"/>
              </a:rPr>
              <a:t>, 2022. Lindehout, h. 215 cm. </a:t>
            </a:r>
            <a:r>
              <a:rPr lang="nl-NL" sz="1100" b="0" i="0">
                <a:solidFill>
                  <a:srgbClr val="242424"/>
                </a:solidFill>
                <a:effectLst/>
                <a:highlight>
                  <a:srgbClr val="FFFFFF"/>
                </a:highlight>
                <a:latin typeface="Alverata Informal Regular" panose="02030503060504020004" pitchFamily="18" charset="77"/>
              </a:rPr>
              <a:t> </a:t>
            </a:r>
            <a:endParaRPr lang="nl-NL" sz="1100" b="0" i="0">
              <a:solidFill>
                <a:srgbClr val="000000"/>
              </a:solidFill>
              <a:effectLst/>
              <a:highlight>
                <a:srgbClr val="FFFFFF"/>
              </a:highlight>
              <a:latin typeface="Alverata Informal Regular" panose="02030503060504020004" pitchFamily="18" charset="77"/>
            </a:endParaRPr>
          </a:p>
          <a:p>
            <a:pPr algn="l" rtl="0" fontAlgn="base">
              <a:lnSpc>
                <a:spcPct val="150000"/>
              </a:lnSpc>
            </a:pPr>
            <a:r>
              <a:rPr lang="nl-NL" sz="1100" b="0" i="1">
                <a:solidFill>
                  <a:srgbClr val="242424"/>
                </a:solidFill>
                <a:effectLst/>
                <a:highlight>
                  <a:srgbClr val="FFFFFF"/>
                </a:highlight>
                <a:latin typeface="Alverata Informal Regular" panose="02030503060504020004" pitchFamily="18" charset="77"/>
              </a:rPr>
              <a:t>Collectie kunstenaar / Galerie Fons </a:t>
            </a:r>
            <a:r>
              <a:rPr lang="nl-NL" sz="1100" b="0" i="1" err="1">
                <a:solidFill>
                  <a:srgbClr val="242424"/>
                </a:solidFill>
                <a:effectLst/>
                <a:highlight>
                  <a:srgbClr val="FFFFFF"/>
                </a:highlight>
                <a:latin typeface="Alverata Informal Regular" panose="02030503060504020004" pitchFamily="18" charset="77"/>
              </a:rPr>
              <a:t>Welters</a:t>
            </a:r>
            <a:r>
              <a:rPr lang="nl-NL" sz="1100" b="0" i="0">
                <a:solidFill>
                  <a:srgbClr val="242424"/>
                </a:solidFill>
                <a:effectLst/>
                <a:highlight>
                  <a:srgbClr val="FFFFFF"/>
                </a:highlight>
                <a:latin typeface="Alverata Informal Regular" panose="02030503060504020004" pitchFamily="18" charset="77"/>
              </a:rPr>
              <a:t> </a:t>
            </a:r>
            <a:endParaRPr lang="nl-NL" sz="1100" b="0" i="0">
              <a:solidFill>
                <a:srgbClr val="000000"/>
              </a:solidFill>
              <a:effectLst/>
              <a:highlight>
                <a:srgbClr val="FFFFFF"/>
              </a:highlight>
              <a:latin typeface="Alverata Informal Regular" panose="02030503060504020004" pitchFamily="18" charset="77"/>
            </a:endParaRPr>
          </a:p>
          <a:p>
            <a:pPr algn="l" rtl="0" fontAlgn="base">
              <a:lnSpc>
                <a:spcPct val="150000"/>
              </a:lnSpc>
            </a:pPr>
            <a:r>
              <a:rPr lang="nl-NL" sz="1100" b="0" i="0">
                <a:solidFill>
                  <a:srgbClr val="000000"/>
                </a:solidFill>
                <a:effectLst/>
                <a:highlight>
                  <a:srgbClr val="FFFFFF"/>
                </a:highlight>
                <a:latin typeface="Alverata Informal Regular" panose="02030503060504020004" pitchFamily="18" charset="77"/>
              </a:rPr>
              <a:t> </a:t>
            </a:r>
          </a:p>
          <a:p>
            <a:pPr algn="l" rtl="0" fontAlgn="base">
              <a:lnSpc>
                <a:spcPct val="150000"/>
              </a:lnSpc>
            </a:pPr>
            <a:r>
              <a:rPr lang="nl-NL" sz="1100" b="0" i="0">
                <a:solidFill>
                  <a:srgbClr val="000000"/>
                </a:solidFill>
                <a:effectLst/>
                <a:highlight>
                  <a:srgbClr val="FFFFFF"/>
                </a:highlight>
                <a:latin typeface="Alverata Informal Regular" panose="02030503060504020004" pitchFamily="18" charset="77"/>
              </a:rPr>
              <a:t> </a:t>
            </a:r>
            <a:r>
              <a:rPr lang="nl-NL" sz="1100" b="0" i="0">
                <a:solidFill>
                  <a:srgbClr val="242424"/>
                </a:solidFill>
                <a:effectLst/>
                <a:highlight>
                  <a:srgbClr val="FFFFFF"/>
                </a:highlight>
                <a:latin typeface="Alverata Informal Regular" panose="02030503060504020004" pitchFamily="18" charset="77"/>
              </a:rPr>
              <a:t>Vrouwelijkheid en geslotenheid zijn de associaties die opkomen bij </a:t>
            </a:r>
            <a:r>
              <a:rPr lang="nl-NL" sz="1100" b="0" i="1">
                <a:solidFill>
                  <a:srgbClr val="242424"/>
                </a:solidFill>
                <a:effectLst/>
                <a:highlight>
                  <a:srgbClr val="FFFFFF"/>
                </a:highlight>
                <a:latin typeface="Alverata Informal Regular" panose="02030503060504020004" pitchFamily="18" charset="77"/>
              </a:rPr>
              <a:t>We </a:t>
            </a:r>
            <a:r>
              <a:rPr lang="nl-NL" sz="1100" b="0" i="1" err="1">
                <a:solidFill>
                  <a:srgbClr val="242424"/>
                </a:solidFill>
                <a:effectLst/>
                <a:highlight>
                  <a:srgbClr val="FFFFFF"/>
                </a:highlight>
                <a:latin typeface="Alverata Informal Regular" panose="02030503060504020004" pitchFamily="18" charset="77"/>
              </a:rPr>
              <a:t>Once</a:t>
            </a:r>
            <a:r>
              <a:rPr lang="nl-NL" sz="1100" b="0" i="1">
                <a:solidFill>
                  <a:srgbClr val="242424"/>
                </a:solidFill>
                <a:effectLst/>
                <a:highlight>
                  <a:srgbClr val="FFFFFF"/>
                </a:highlight>
                <a:latin typeface="Alverata Informal Regular" panose="02030503060504020004" pitchFamily="18" charset="77"/>
              </a:rPr>
              <a:t> </a:t>
            </a:r>
            <a:r>
              <a:rPr lang="nl-NL" sz="1100" b="0" i="1" err="1">
                <a:solidFill>
                  <a:srgbClr val="242424"/>
                </a:solidFill>
                <a:effectLst/>
                <a:highlight>
                  <a:srgbClr val="FFFFFF"/>
                </a:highlight>
                <a:latin typeface="Alverata Informal Regular" panose="02030503060504020004" pitchFamily="18" charset="77"/>
              </a:rPr>
              <a:t>Were</a:t>
            </a:r>
            <a:r>
              <a:rPr lang="nl-NL" sz="1100" b="0" i="1">
                <a:solidFill>
                  <a:srgbClr val="242424"/>
                </a:solidFill>
                <a:effectLst/>
                <a:highlight>
                  <a:srgbClr val="FFFFFF"/>
                </a:highlight>
                <a:latin typeface="Alverata Informal Regular" panose="02030503060504020004" pitchFamily="18" charset="77"/>
              </a:rPr>
              <a:t> </a:t>
            </a:r>
            <a:r>
              <a:rPr lang="nl-NL" sz="1100" b="0" i="1" err="1">
                <a:solidFill>
                  <a:srgbClr val="242424"/>
                </a:solidFill>
                <a:effectLst/>
                <a:highlight>
                  <a:srgbClr val="FFFFFF"/>
                </a:highlight>
                <a:latin typeface="Alverata Informal Regular" panose="02030503060504020004" pitchFamily="18" charset="77"/>
              </a:rPr>
              <a:t>One</a:t>
            </a:r>
            <a:r>
              <a:rPr lang="nl-NL" sz="1100" b="0" i="0">
                <a:solidFill>
                  <a:srgbClr val="242424"/>
                </a:solidFill>
                <a:effectLst/>
                <a:highlight>
                  <a:srgbClr val="FFFFFF"/>
                </a:highlight>
                <a:latin typeface="Alverata Informal Regular" panose="02030503060504020004" pitchFamily="18" charset="77"/>
              </a:rPr>
              <a:t>, een monumentale vrouwenfiguur die deels uit de ruwe stam is bevrijd en zich in het meest intieme deel lijkt bloot te geven maar ook af te sluiten. Otten heeft het beeld gesneden voor een presentatie in de kunsthal in Gent, gevestigd in een oud karmelietenklooster.  </a:t>
            </a:r>
            <a:endParaRPr lang="nl-NL" sz="1100" b="0" i="0">
              <a:solidFill>
                <a:srgbClr val="000000"/>
              </a:solidFill>
              <a:effectLst/>
              <a:highlight>
                <a:srgbClr val="FFFFFF"/>
              </a:highlight>
              <a:latin typeface="Alverata Informal Regular" panose="02030503060504020004" pitchFamily="18" charset="77"/>
            </a:endParaRPr>
          </a:p>
          <a:p>
            <a:pPr algn="l" rtl="0" fontAlgn="base">
              <a:lnSpc>
                <a:spcPct val="150000"/>
              </a:lnSpc>
            </a:pPr>
            <a:r>
              <a:rPr lang="nl-NL" sz="1100" b="0" i="0">
                <a:solidFill>
                  <a:srgbClr val="242424"/>
                </a:solidFill>
                <a:effectLst/>
                <a:highlight>
                  <a:srgbClr val="FFFFFF"/>
                </a:highlight>
                <a:latin typeface="Alverata Informal Regular" panose="02030503060504020004" pitchFamily="18" charset="77"/>
              </a:rPr>
              <a:t> De statische, frontale houding, de mysterieuze glimlach, de ingetogenheid en ongrijpbaarheid; het zijn kenmerken die ook verweven zijn met de grote groep laatmiddeleeuwse beelden van vrouwelijke heiligen, gemaakt door ‘De meester van Koudewater’. Aan deze sereniteit en ingetogenheid voegt Femmy Otten een heel eigen vorm van lichamelijkheid toe. Daarmee biedt het beeld binnen de context van Museum Krona een geheel nieuw, en vrouwelijk perspectief op het leven en liefde van </a:t>
            </a:r>
            <a:r>
              <a:rPr lang="nl-NL" sz="1100" b="0" i="0" err="1">
                <a:solidFill>
                  <a:srgbClr val="242424"/>
                </a:solidFill>
                <a:effectLst/>
                <a:highlight>
                  <a:srgbClr val="FFFFFF"/>
                </a:highlight>
                <a:latin typeface="Alverata Informal Regular" panose="02030503060504020004" pitchFamily="18" charset="77"/>
              </a:rPr>
              <a:t>monialen</a:t>
            </a:r>
            <a:r>
              <a:rPr lang="nl-NL" sz="1100" b="0" i="0">
                <a:solidFill>
                  <a:srgbClr val="242424"/>
                </a:solidFill>
                <a:effectLst/>
                <a:highlight>
                  <a:srgbClr val="FFFFFF"/>
                </a:highlight>
                <a:latin typeface="Alverata Informal Regular" panose="02030503060504020004" pitchFamily="18" charset="77"/>
              </a:rPr>
              <a:t>.  </a:t>
            </a:r>
            <a:endParaRPr lang="nl-NL" sz="1100" b="0" i="0">
              <a:solidFill>
                <a:srgbClr val="000000"/>
              </a:solidFill>
              <a:effectLst/>
              <a:highlight>
                <a:srgbClr val="FFFFFF"/>
              </a:highlight>
              <a:latin typeface="Alverata Informal Regular" panose="02030503060504020004" pitchFamily="18" charset="77"/>
            </a:endParaRPr>
          </a:p>
          <a:p>
            <a:pPr algn="l" rtl="0" fontAlgn="base">
              <a:lnSpc>
                <a:spcPct val="150000"/>
              </a:lnSpc>
            </a:pPr>
            <a:r>
              <a:rPr lang="nl-NL" sz="1100" b="0" i="0">
                <a:solidFill>
                  <a:srgbClr val="242424"/>
                </a:solidFill>
                <a:effectLst/>
                <a:highlight>
                  <a:srgbClr val="FFFFFF"/>
                </a:highlight>
                <a:latin typeface="Alverata Informal Regular" panose="02030503060504020004" pitchFamily="18" charset="77"/>
              </a:rPr>
              <a:t> Femmy Otten is in meerdere musea met werk vertegenwoordigd, maar dit beeld is qua betekenis en omvang alles overstijgend. Het beeld vormde het middelpunt van een solo expositie in Museum Schiedam, door de Volkskrant uitgeroepen tot beste expositie van het jaar 2023. </a:t>
            </a:r>
            <a:endParaRPr lang="nl-NL" sz="1100" b="0" i="0">
              <a:solidFill>
                <a:srgbClr val="000000"/>
              </a:solidFill>
              <a:effectLst/>
              <a:highlight>
                <a:srgbClr val="FFFFFF"/>
              </a:highlight>
              <a:latin typeface="Alverata Informal Regular" panose="02030503060504020004" pitchFamily="18" charset="77"/>
            </a:endParaRPr>
          </a:p>
          <a:p>
            <a:pPr algn="l" rtl="0" fontAlgn="base">
              <a:lnSpc>
                <a:spcPct val="150000"/>
              </a:lnSpc>
            </a:pPr>
            <a:r>
              <a:rPr lang="nl-NL" sz="1100" b="0" i="0">
                <a:solidFill>
                  <a:srgbClr val="242424"/>
                </a:solidFill>
                <a:effectLst/>
                <a:highlight>
                  <a:srgbClr val="FFFFFF"/>
                </a:highlight>
                <a:latin typeface="Alverata Informal Regular" panose="02030503060504020004" pitchFamily="18" charset="77"/>
              </a:rPr>
              <a:t> </a:t>
            </a:r>
            <a:endParaRPr lang="nl-NL" sz="1100" b="0" i="0">
              <a:solidFill>
                <a:srgbClr val="000000"/>
              </a:solidFill>
              <a:effectLst/>
              <a:highlight>
                <a:srgbClr val="FFFFFF"/>
              </a:highlight>
              <a:latin typeface="Alverata Informal Regular" panose="02030503060504020004" pitchFamily="18" charset="77"/>
            </a:endParaRPr>
          </a:p>
          <a:p>
            <a:pPr algn="l" rtl="0" fontAlgn="base">
              <a:lnSpc>
                <a:spcPct val="150000"/>
              </a:lnSpc>
            </a:pPr>
            <a:r>
              <a:rPr lang="nl-NL" sz="1100" b="0" i="0">
                <a:solidFill>
                  <a:srgbClr val="242424"/>
                </a:solidFill>
                <a:effectLst/>
                <a:highlight>
                  <a:srgbClr val="FFFFFF"/>
                </a:highlight>
                <a:latin typeface="Alverata Informal Regular" panose="02030503060504020004" pitchFamily="18" charset="77"/>
              </a:rPr>
              <a:t>Het beeld is van een kwaliteit die een plaats in de Collectie Nederland meer dan verdient. Het Rijksmuseum wil het beeld aanvragen voor zijn tentoonstelling over metamorfose in 2026. </a:t>
            </a:r>
            <a:endParaRPr lang="nl-NL" sz="1100" b="0" i="0">
              <a:solidFill>
                <a:srgbClr val="000000"/>
              </a:solidFill>
              <a:effectLst/>
              <a:highlight>
                <a:srgbClr val="FFFFFF"/>
              </a:highlight>
              <a:latin typeface="Alverata Informal Regular" panose="02030503060504020004" pitchFamily="18" charset="77"/>
            </a:endParaRPr>
          </a:p>
        </p:txBody>
      </p:sp>
      <p:pic>
        <p:nvPicPr>
          <p:cNvPr id="1026" name="Picture 2" descr="'We missen beelden waarin vulva's en penissen worden genormaliseerd. We  moeten gewoon bloot durven zijn' | de Volkskrant">
            <a:extLst>
              <a:ext uri="{FF2B5EF4-FFF2-40B4-BE49-F238E27FC236}">
                <a16:creationId xmlns:a16="http://schemas.microsoft.com/office/drawing/2014/main" id="{5E277B9C-E008-2433-6725-C029100625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78" r="24647"/>
          <a:stretch/>
        </p:blipFill>
        <p:spPr bwMode="auto">
          <a:xfrm>
            <a:off x="0" y="0"/>
            <a:ext cx="3605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20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A409F-E09E-1149-9E6A-435F74FBBE42}"/>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31CC69C7-F54C-73E9-30E2-39449F854FE1}"/>
              </a:ext>
            </a:extLst>
          </p:cNvPr>
          <p:cNvSpPr/>
          <p:nvPr/>
        </p:nvSpPr>
        <p:spPr>
          <a:xfrm>
            <a:off x="552191" y="642937"/>
            <a:ext cx="749584" cy="111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3"/>
          </a:p>
        </p:txBody>
      </p:sp>
      <p:sp>
        <p:nvSpPr>
          <p:cNvPr id="6" name="CustomShape 1">
            <a:extLst>
              <a:ext uri="{FF2B5EF4-FFF2-40B4-BE49-F238E27FC236}">
                <a16:creationId xmlns:a16="http://schemas.microsoft.com/office/drawing/2014/main" id="{34C83E04-1838-A63D-9910-83B8E1416FC1}"/>
              </a:ext>
            </a:extLst>
          </p:cNvPr>
          <p:cNvSpPr/>
          <p:nvPr/>
        </p:nvSpPr>
        <p:spPr>
          <a:xfrm>
            <a:off x="1876769" y="812358"/>
            <a:ext cx="4409732" cy="775581"/>
          </a:xfrm>
          <a:prstGeom prst="rect">
            <a:avLst/>
          </a:prstGeom>
          <a:noFill/>
          <a:ln>
            <a:noFill/>
          </a:ln>
        </p:spPr>
        <p:style>
          <a:lnRef idx="0">
            <a:scrgbClr r="0" g="0" b="0"/>
          </a:lnRef>
          <a:fillRef idx="0">
            <a:scrgbClr r="0" g="0" b="0"/>
          </a:fillRef>
          <a:effectRef idx="0">
            <a:scrgbClr r="0" g="0" b="0"/>
          </a:effectRef>
          <a:fontRef idx="minor"/>
        </p:style>
        <p:txBody>
          <a:bodyPr lIns="73125" tIns="36563" rIns="73125" bIns="36563" anchor="ctr"/>
          <a:lstStyle/>
          <a:p>
            <a:pPr>
              <a:lnSpc>
                <a:spcPct val="100000"/>
              </a:lnSpc>
            </a:pPr>
            <a:r>
              <a:rPr lang="nl-NL" sz="8000">
                <a:solidFill>
                  <a:schemeClr val="accent6">
                    <a:lumMod val="20000"/>
                    <a:lumOff val="80000"/>
                  </a:schemeClr>
                </a:solidFill>
                <a:latin typeface="Alverata Informal Regular" panose="02030503060504020004" pitchFamily="18" charset="0"/>
              </a:rPr>
              <a:t>3</a:t>
            </a:r>
            <a:r>
              <a:rPr lang="nl-NL" sz="3600">
                <a:solidFill>
                  <a:schemeClr val="accent6">
                    <a:lumMod val="20000"/>
                    <a:lumOff val="80000"/>
                  </a:schemeClr>
                </a:solidFill>
                <a:latin typeface="Alverata Informal Regular" panose="02030503060504020004" pitchFamily="18" charset="0"/>
              </a:rPr>
              <a:t> </a:t>
            </a:r>
            <a:r>
              <a:rPr lang="nl-NL" sz="3200" b="1">
                <a:solidFill>
                  <a:srgbClr val="C00000"/>
                </a:solidFill>
                <a:latin typeface="Alverata Informal Regular" panose="02030503060504020004" pitchFamily="18" charset="0"/>
              </a:rPr>
              <a:t>Exposities 2024</a:t>
            </a:r>
          </a:p>
          <a:p>
            <a:pPr>
              <a:lnSpc>
                <a:spcPct val="100000"/>
              </a:lnSpc>
            </a:pPr>
            <a:endParaRPr lang="nl-NL" sz="1625">
              <a:solidFill>
                <a:srgbClr val="C00000"/>
              </a:solidFill>
              <a:latin typeface="Calibri"/>
            </a:endParaRPr>
          </a:p>
          <a:p>
            <a:pPr>
              <a:lnSpc>
                <a:spcPct val="100000"/>
              </a:lnSpc>
            </a:pPr>
            <a:endParaRPr sz="894">
              <a:solidFill>
                <a:srgbClr val="C00000"/>
              </a:solidFill>
            </a:endParaRPr>
          </a:p>
        </p:txBody>
      </p:sp>
      <p:sp>
        <p:nvSpPr>
          <p:cNvPr id="7" name="CustomShape 1">
            <a:extLst>
              <a:ext uri="{FF2B5EF4-FFF2-40B4-BE49-F238E27FC236}">
                <a16:creationId xmlns:a16="http://schemas.microsoft.com/office/drawing/2014/main" id="{9401D026-0C1B-6F6F-689C-B0F434AC9912}"/>
              </a:ext>
            </a:extLst>
          </p:cNvPr>
          <p:cNvSpPr/>
          <p:nvPr/>
        </p:nvSpPr>
        <p:spPr>
          <a:xfrm>
            <a:off x="1746937" y="1757362"/>
            <a:ext cx="8159063" cy="775581"/>
          </a:xfrm>
          <a:prstGeom prst="rect">
            <a:avLst/>
          </a:prstGeom>
          <a:noFill/>
          <a:ln>
            <a:noFill/>
          </a:ln>
        </p:spPr>
        <p:style>
          <a:lnRef idx="0">
            <a:scrgbClr r="0" g="0" b="0"/>
          </a:lnRef>
          <a:fillRef idx="0">
            <a:scrgbClr r="0" g="0" b="0"/>
          </a:fillRef>
          <a:effectRef idx="0">
            <a:scrgbClr r="0" g="0" b="0"/>
          </a:effectRef>
          <a:fontRef idx="minor"/>
        </p:style>
        <p:txBody>
          <a:bodyPr lIns="73125" tIns="36563" rIns="73125" bIns="36563" anchor="ctr"/>
          <a:lstStyle/>
          <a:p>
            <a:pPr>
              <a:lnSpc>
                <a:spcPct val="100000"/>
              </a:lnSpc>
            </a:pPr>
            <a:endParaRPr lang="nl-NL" sz="1625">
              <a:solidFill>
                <a:srgbClr val="C00000"/>
              </a:solidFill>
              <a:latin typeface="Calibri"/>
            </a:endParaRPr>
          </a:p>
          <a:p>
            <a:pPr>
              <a:lnSpc>
                <a:spcPct val="100000"/>
              </a:lnSpc>
            </a:pPr>
            <a:endParaRPr sz="894">
              <a:solidFill>
                <a:srgbClr val="C00000"/>
              </a:solidFill>
            </a:endParaRPr>
          </a:p>
        </p:txBody>
      </p:sp>
      <p:pic>
        <p:nvPicPr>
          <p:cNvPr id="2" name="Afbeelding 1" descr="Afbeelding met tekst, schermopname, Lettertype, software">
            <a:extLst>
              <a:ext uri="{FF2B5EF4-FFF2-40B4-BE49-F238E27FC236}">
                <a16:creationId xmlns:a16="http://schemas.microsoft.com/office/drawing/2014/main" id="{210CF700-A411-995A-786C-2FF7423378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471" t="22150" r="27910" b="12017"/>
          <a:stretch/>
        </p:blipFill>
        <p:spPr bwMode="auto">
          <a:xfrm>
            <a:off x="259663" y="357241"/>
            <a:ext cx="1227611" cy="912367"/>
          </a:xfrm>
          <a:prstGeom prst="rect">
            <a:avLst/>
          </a:prstGeom>
          <a:ln>
            <a:noFill/>
          </a:ln>
          <a:extLst>
            <a:ext uri="{53640926-AAD7-44D8-BBD7-CCE9431645EC}">
              <a14:shadowObscured xmlns:a14="http://schemas.microsoft.com/office/drawing/2010/main"/>
            </a:ext>
          </a:extLst>
        </p:spPr>
      </p:pic>
      <p:pic>
        <p:nvPicPr>
          <p:cNvPr id="5" name="Afbeelding 4">
            <a:extLst>
              <a:ext uri="{FF2B5EF4-FFF2-40B4-BE49-F238E27FC236}">
                <a16:creationId xmlns:a16="http://schemas.microsoft.com/office/drawing/2014/main" id="{11C620EF-4848-8CA0-5EEC-CB946D58B567}"/>
              </a:ext>
            </a:extLst>
          </p:cNvPr>
          <p:cNvPicPr>
            <a:picLocks/>
          </p:cNvPicPr>
          <p:nvPr/>
        </p:nvPicPr>
        <p:blipFill>
          <a:blip r:embed="rId3" cstate="print">
            <a:extLst>
              <a:ext uri="{28A0092B-C50C-407E-A947-70E740481C1C}">
                <a14:useLocalDpi xmlns:a14="http://schemas.microsoft.com/office/drawing/2010/main" val="0"/>
              </a:ext>
            </a:extLst>
          </a:blip>
          <a:srcRect l="19754" r="19754"/>
          <a:stretch/>
        </p:blipFill>
        <p:spPr>
          <a:xfrm>
            <a:off x="873468" y="2223654"/>
            <a:ext cx="2469606" cy="3532909"/>
          </a:xfrm>
          <a:prstGeom prst="rect">
            <a:avLst/>
          </a:prstGeom>
        </p:spPr>
      </p:pic>
      <p:pic>
        <p:nvPicPr>
          <p:cNvPr id="8" name="Afbeelding 7">
            <a:extLst>
              <a:ext uri="{FF2B5EF4-FFF2-40B4-BE49-F238E27FC236}">
                <a16:creationId xmlns:a16="http://schemas.microsoft.com/office/drawing/2014/main" id="{426D10AE-741B-3A88-7400-7A69F1561CB2}"/>
              </a:ext>
            </a:extLst>
          </p:cNvPr>
          <p:cNvPicPr>
            <a:picLocks/>
          </p:cNvPicPr>
          <p:nvPr/>
        </p:nvPicPr>
        <p:blipFill>
          <a:blip r:embed="rId4">
            <a:extLst>
              <a:ext uri="{28A0092B-C50C-407E-A947-70E740481C1C}">
                <a14:useLocalDpi xmlns:a14="http://schemas.microsoft.com/office/drawing/2010/main" val="0"/>
              </a:ext>
            </a:extLst>
          </a:blip>
          <a:srcRect t="3507" b="3507"/>
          <a:stretch/>
        </p:blipFill>
        <p:spPr>
          <a:xfrm>
            <a:off x="3634418" y="2223654"/>
            <a:ext cx="2469606" cy="3532909"/>
          </a:xfrm>
          <a:prstGeom prst="rect">
            <a:avLst/>
          </a:prstGeom>
        </p:spPr>
      </p:pic>
      <p:pic>
        <p:nvPicPr>
          <p:cNvPr id="9" name="Afbeelding 8">
            <a:extLst>
              <a:ext uri="{FF2B5EF4-FFF2-40B4-BE49-F238E27FC236}">
                <a16:creationId xmlns:a16="http://schemas.microsoft.com/office/drawing/2014/main" id="{325C21CA-5DC6-E49F-8012-C01E87A92064}"/>
              </a:ext>
            </a:extLst>
          </p:cNvPr>
          <p:cNvPicPr>
            <a:picLocks/>
          </p:cNvPicPr>
          <p:nvPr/>
        </p:nvPicPr>
        <p:blipFill>
          <a:blip r:embed="rId5">
            <a:extLst>
              <a:ext uri="{28A0092B-C50C-407E-A947-70E740481C1C}">
                <a14:useLocalDpi xmlns:a14="http://schemas.microsoft.com/office/drawing/2010/main" val="0"/>
              </a:ext>
            </a:extLst>
          </a:blip>
          <a:srcRect l="5525" r="5525"/>
          <a:stretch/>
        </p:blipFill>
        <p:spPr>
          <a:xfrm>
            <a:off x="6395368" y="2223654"/>
            <a:ext cx="2469607" cy="3532909"/>
          </a:xfrm>
          <a:prstGeom prst="rect">
            <a:avLst/>
          </a:prstGeom>
        </p:spPr>
      </p:pic>
      <p:sp>
        <p:nvSpPr>
          <p:cNvPr id="11" name="Rechthoek 10">
            <a:extLst>
              <a:ext uri="{FF2B5EF4-FFF2-40B4-BE49-F238E27FC236}">
                <a16:creationId xmlns:a16="http://schemas.microsoft.com/office/drawing/2014/main" id="{C1EC89A6-0C8B-6C72-3B7D-B4A3BE1474C5}"/>
              </a:ext>
            </a:extLst>
          </p:cNvPr>
          <p:cNvSpPr/>
          <p:nvPr/>
        </p:nvSpPr>
        <p:spPr>
          <a:xfrm rot="10800000">
            <a:off x="3634418" y="2223654"/>
            <a:ext cx="2469606" cy="3532909"/>
          </a:xfrm>
          <a:prstGeom prst="rect">
            <a:avLst/>
          </a:prstGeom>
          <a:gradFill>
            <a:gsLst>
              <a:gs pos="0">
                <a:srgbClr val="FFC000"/>
              </a:gs>
              <a:gs pos="16000">
                <a:srgbClr val="FFC000"/>
              </a:gs>
              <a:gs pos="83000">
                <a:schemeClr val="accent1">
                  <a:lumMod val="45000"/>
                  <a:lumOff val="55000"/>
                  <a:alpha val="40192"/>
                </a:schemeClr>
              </a:gs>
              <a:gs pos="100000">
                <a:schemeClr val="accent1">
                  <a:lumMod val="30000"/>
                  <a:lumOff val="70000"/>
                  <a:alpha val="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57397857-5F96-18CC-0B69-9464AB39139F}"/>
              </a:ext>
            </a:extLst>
          </p:cNvPr>
          <p:cNvSpPr/>
          <p:nvPr/>
        </p:nvSpPr>
        <p:spPr>
          <a:xfrm rot="10800000">
            <a:off x="873468" y="2223653"/>
            <a:ext cx="2469606" cy="3532909"/>
          </a:xfrm>
          <a:prstGeom prst="rect">
            <a:avLst/>
          </a:prstGeom>
          <a:gradFill>
            <a:gsLst>
              <a:gs pos="0">
                <a:schemeClr val="accent1">
                  <a:lumMod val="75000"/>
                </a:schemeClr>
              </a:gs>
              <a:gs pos="49000">
                <a:schemeClr val="accent1">
                  <a:lumMod val="45000"/>
                  <a:lumOff val="55000"/>
                  <a:alpha val="70118"/>
                </a:schemeClr>
              </a:gs>
              <a:gs pos="83000">
                <a:schemeClr val="accent1">
                  <a:lumMod val="45000"/>
                  <a:lumOff val="55000"/>
                  <a:alpha val="40192"/>
                </a:schemeClr>
              </a:gs>
              <a:gs pos="100000">
                <a:schemeClr val="accent1">
                  <a:lumMod val="30000"/>
                  <a:lumOff val="70000"/>
                  <a:alpha val="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3A67A75-ADA6-F658-85BB-92567DA05B25}"/>
              </a:ext>
            </a:extLst>
          </p:cNvPr>
          <p:cNvSpPr/>
          <p:nvPr/>
        </p:nvSpPr>
        <p:spPr>
          <a:xfrm rot="10800000">
            <a:off x="6395366" y="2223652"/>
            <a:ext cx="2469607" cy="3532909"/>
          </a:xfrm>
          <a:prstGeom prst="rect">
            <a:avLst/>
          </a:prstGeom>
          <a:gradFill>
            <a:gsLst>
              <a:gs pos="0">
                <a:srgbClr val="C00000"/>
              </a:gs>
              <a:gs pos="16000">
                <a:srgbClr val="C00000"/>
              </a:gs>
              <a:gs pos="83000">
                <a:schemeClr val="tx1">
                  <a:alpha val="0"/>
                </a:schemeClr>
              </a:gs>
              <a:gs pos="100000">
                <a:schemeClr val="accent1">
                  <a:lumMod val="30000"/>
                  <a:lumOff val="70000"/>
                  <a:alpha val="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CustomShape 1">
            <a:extLst>
              <a:ext uri="{FF2B5EF4-FFF2-40B4-BE49-F238E27FC236}">
                <a16:creationId xmlns:a16="http://schemas.microsoft.com/office/drawing/2014/main" id="{CD489E71-47A1-D09E-D979-B15C86996CFF}"/>
              </a:ext>
            </a:extLst>
          </p:cNvPr>
          <p:cNvSpPr/>
          <p:nvPr/>
        </p:nvSpPr>
        <p:spPr>
          <a:xfrm>
            <a:off x="1041025" y="4868714"/>
            <a:ext cx="2199931" cy="775581"/>
          </a:xfrm>
          <a:prstGeom prst="rect">
            <a:avLst/>
          </a:prstGeom>
          <a:noFill/>
          <a:ln>
            <a:noFill/>
          </a:ln>
        </p:spPr>
        <p:style>
          <a:lnRef idx="0">
            <a:scrgbClr r="0" g="0" b="0"/>
          </a:lnRef>
          <a:fillRef idx="0">
            <a:scrgbClr r="0" g="0" b="0"/>
          </a:fillRef>
          <a:effectRef idx="0">
            <a:scrgbClr r="0" g="0" b="0"/>
          </a:effectRef>
          <a:fontRef idx="minor"/>
        </p:style>
        <p:txBody>
          <a:bodyPr lIns="73125" tIns="36563" rIns="73125" bIns="36563" anchor="ctr"/>
          <a:lstStyle/>
          <a:p>
            <a:pPr>
              <a:lnSpc>
                <a:spcPct val="100000"/>
              </a:lnSpc>
            </a:pPr>
            <a:r>
              <a:rPr lang="nl-NL" sz="1600">
                <a:solidFill>
                  <a:schemeClr val="bg1"/>
                </a:solidFill>
                <a:latin typeface="Alverata Informal Regular" panose="02030503060504020004" pitchFamily="18" charset="0"/>
              </a:rPr>
              <a:t>Aan de rand van </a:t>
            </a:r>
          </a:p>
          <a:p>
            <a:pPr>
              <a:lnSpc>
                <a:spcPct val="100000"/>
              </a:lnSpc>
            </a:pPr>
            <a:r>
              <a:rPr lang="nl-NL" sz="1600">
                <a:solidFill>
                  <a:schemeClr val="bg1"/>
                </a:solidFill>
                <a:latin typeface="Alverata Informal Regular" panose="02030503060504020004" pitchFamily="18" charset="0"/>
              </a:rPr>
              <a:t>De Hemel. Visioenen</a:t>
            </a:r>
          </a:p>
          <a:p>
            <a:pPr>
              <a:lnSpc>
                <a:spcPct val="100000"/>
              </a:lnSpc>
            </a:pPr>
            <a:r>
              <a:rPr lang="nl-NL" sz="1200">
                <a:solidFill>
                  <a:schemeClr val="bg1"/>
                </a:solidFill>
                <a:latin typeface="Alverata Informal Regular" panose="02030503060504020004" pitchFamily="18" charset="0"/>
              </a:rPr>
              <a:t>11 november ‘23 – 1 april ‘24</a:t>
            </a:r>
            <a:endParaRPr sz="1100">
              <a:solidFill>
                <a:schemeClr val="bg1"/>
              </a:solidFill>
            </a:endParaRPr>
          </a:p>
        </p:txBody>
      </p:sp>
      <p:sp>
        <p:nvSpPr>
          <p:cNvPr id="17" name="CustomShape 1">
            <a:extLst>
              <a:ext uri="{FF2B5EF4-FFF2-40B4-BE49-F238E27FC236}">
                <a16:creationId xmlns:a16="http://schemas.microsoft.com/office/drawing/2014/main" id="{85806A11-B37F-52F3-E1EB-97AD0F205D89}"/>
              </a:ext>
            </a:extLst>
          </p:cNvPr>
          <p:cNvSpPr/>
          <p:nvPr/>
        </p:nvSpPr>
        <p:spPr>
          <a:xfrm>
            <a:off x="3815398" y="4868714"/>
            <a:ext cx="2199931" cy="775581"/>
          </a:xfrm>
          <a:prstGeom prst="rect">
            <a:avLst/>
          </a:prstGeom>
          <a:noFill/>
          <a:ln>
            <a:noFill/>
          </a:ln>
        </p:spPr>
        <p:style>
          <a:lnRef idx="0">
            <a:scrgbClr r="0" g="0" b="0"/>
          </a:lnRef>
          <a:fillRef idx="0">
            <a:scrgbClr r="0" g="0" b="0"/>
          </a:fillRef>
          <a:effectRef idx="0">
            <a:scrgbClr r="0" g="0" b="0"/>
          </a:effectRef>
          <a:fontRef idx="minor"/>
        </p:style>
        <p:txBody>
          <a:bodyPr lIns="73125" tIns="36563" rIns="73125" bIns="36563" anchor="ctr"/>
          <a:lstStyle/>
          <a:p>
            <a:pPr>
              <a:lnSpc>
                <a:spcPct val="100000"/>
              </a:lnSpc>
            </a:pPr>
            <a:r>
              <a:rPr lang="nl-NL" sz="1600">
                <a:solidFill>
                  <a:schemeClr val="bg1"/>
                </a:solidFill>
                <a:latin typeface="Alverata Informal Regular" panose="02030503060504020004" pitchFamily="18" charset="0"/>
              </a:rPr>
              <a:t>Verborgen achter</a:t>
            </a:r>
          </a:p>
          <a:p>
            <a:pPr>
              <a:lnSpc>
                <a:spcPct val="100000"/>
              </a:lnSpc>
            </a:pPr>
            <a:r>
              <a:rPr lang="nl-NL" sz="1600">
                <a:solidFill>
                  <a:schemeClr val="bg1"/>
                </a:solidFill>
                <a:latin typeface="Alverata Informal Regular" panose="02030503060504020004" pitchFamily="18" charset="0"/>
              </a:rPr>
              <a:t>Muren</a:t>
            </a:r>
          </a:p>
          <a:p>
            <a:r>
              <a:rPr lang="nl-NL" sz="1200">
                <a:solidFill>
                  <a:schemeClr val="bg1"/>
                </a:solidFill>
                <a:latin typeface="Alverata Informal Regular" panose="02030503060504020004" pitchFamily="18" charset="0"/>
              </a:rPr>
              <a:t>13 mei – 22 september ‘24</a:t>
            </a:r>
            <a:endParaRPr lang="nl-NL" sz="1200">
              <a:solidFill>
                <a:schemeClr val="bg1"/>
              </a:solidFill>
            </a:endParaRPr>
          </a:p>
          <a:p>
            <a:pPr>
              <a:lnSpc>
                <a:spcPct val="100000"/>
              </a:lnSpc>
            </a:pPr>
            <a:endParaRPr sz="400">
              <a:solidFill>
                <a:schemeClr val="bg1"/>
              </a:solidFill>
            </a:endParaRPr>
          </a:p>
        </p:txBody>
      </p:sp>
      <p:sp>
        <p:nvSpPr>
          <p:cNvPr id="19" name="CustomShape 1">
            <a:extLst>
              <a:ext uri="{FF2B5EF4-FFF2-40B4-BE49-F238E27FC236}">
                <a16:creationId xmlns:a16="http://schemas.microsoft.com/office/drawing/2014/main" id="{194F611A-8529-9ED0-B58B-10A0B5EEC567}"/>
              </a:ext>
            </a:extLst>
          </p:cNvPr>
          <p:cNvSpPr/>
          <p:nvPr/>
        </p:nvSpPr>
        <p:spPr>
          <a:xfrm>
            <a:off x="6582158" y="4608941"/>
            <a:ext cx="2199931" cy="1147624"/>
          </a:xfrm>
          <a:prstGeom prst="rect">
            <a:avLst/>
          </a:prstGeom>
          <a:noFill/>
          <a:ln>
            <a:noFill/>
          </a:ln>
        </p:spPr>
        <p:style>
          <a:lnRef idx="0">
            <a:scrgbClr r="0" g="0" b="0"/>
          </a:lnRef>
          <a:fillRef idx="0">
            <a:scrgbClr r="0" g="0" b="0"/>
          </a:fillRef>
          <a:effectRef idx="0">
            <a:scrgbClr r="0" g="0" b="0"/>
          </a:effectRef>
          <a:fontRef idx="minor"/>
        </p:style>
        <p:txBody>
          <a:bodyPr lIns="73125" tIns="36563" rIns="73125" bIns="36563" anchor="ctr"/>
          <a:lstStyle/>
          <a:p>
            <a:pPr>
              <a:lnSpc>
                <a:spcPct val="100000"/>
              </a:lnSpc>
            </a:pPr>
            <a:r>
              <a:rPr lang="nl-NL" sz="1600">
                <a:solidFill>
                  <a:schemeClr val="bg1"/>
                </a:solidFill>
                <a:latin typeface="Alverata Informal Regular" panose="02030503060504020004" pitchFamily="18" charset="0"/>
              </a:rPr>
              <a:t>Uit het paradijs. Kunst, mythologie, psychologie</a:t>
            </a:r>
          </a:p>
          <a:p>
            <a:r>
              <a:rPr lang="nl-NL" sz="1200">
                <a:solidFill>
                  <a:schemeClr val="bg1"/>
                </a:solidFill>
                <a:latin typeface="Alverata Informal Regular" panose="02030503060504020004" pitchFamily="18" charset="0"/>
              </a:rPr>
              <a:t>12 okt ’24 – 16 maart ‘25</a:t>
            </a:r>
            <a:endParaRPr lang="nl-NL" sz="1200">
              <a:solidFill>
                <a:schemeClr val="bg1"/>
              </a:solidFill>
            </a:endParaRPr>
          </a:p>
          <a:p>
            <a:pPr>
              <a:lnSpc>
                <a:spcPct val="100000"/>
              </a:lnSpc>
            </a:pPr>
            <a:endParaRPr sz="400">
              <a:solidFill>
                <a:schemeClr val="bg1"/>
              </a:solidFill>
            </a:endParaRPr>
          </a:p>
        </p:txBody>
      </p:sp>
    </p:spTree>
    <p:extLst>
      <p:ext uri="{BB962C8B-B14F-4D97-AF65-F5344CB8AC3E}">
        <p14:creationId xmlns:p14="http://schemas.microsoft.com/office/powerpoint/2010/main" val="376449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9FF79-BC49-4A3E-8BF8-E5C1B5CC03F7}"/>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C3DBC739-DB76-0B88-2ADF-C150D0824CC8}"/>
              </a:ext>
            </a:extLst>
          </p:cNvPr>
          <p:cNvSpPr/>
          <p:nvPr/>
        </p:nvSpPr>
        <p:spPr>
          <a:xfrm>
            <a:off x="552191" y="642937"/>
            <a:ext cx="749584" cy="111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63"/>
          </a:p>
        </p:txBody>
      </p:sp>
      <p:pic>
        <p:nvPicPr>
          <p:cNvPr id="2" name="Afbeelding 1" descr="Afbeelding met tekst, schermopname, Lettertype, software">
            <a:extLst>
              <a:ext uri="{FF2B5EF4-FFF2-40B4-BE49-F238E27FC236}">
                <a16:creationId xmlns:a16="http://schemas.microsoft.com/office/drawing/2014/main" id="{01212A03-D312-236F-E33D-1CB8A48F87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471" t="22150" r="27910" b="12017"/>
          <a:stretch/>
        </p:blipFill>
        <p:spPr bwMode="auto">
          <a:xfrm>
            <a:off x="371192" y="205866"/>
            <a:ext cx="1501524" cy="1115940"/>
          </a:xfrm>
          <a:prstGeom prst="rect">
            <a:avLst/>
          </a:prstGeom>
          <a:ln>
            <a:noFill/>
          </a:ln>
          <a:extLst>
            <a:ext uri="{53640926-AAD7-44D8-BBD7-CCE9431645EC}">
              <a14:shadowObscured xmlns:a14="http://schemas.microsoft.com/office/drawing/2010/main"/>
            </a:ext>
          </a:extLst>
        </p:spPr>
      </p:pic>
      <p:sp>
        <p:nvSpPr>
          <p:cNvPr id="5" name="Tekstvak 4">
            <a:extLst>
              <a:ext uri="{FF2B5EF4-FFF2-40B4-BE49-F238E27FC236}">
                <a16:creationId xmlns:a16="http://schemas.microsoft.com/office/drawing/2014/main" id="{DF229C02-7793-9D69-A29D-36E68C1FF638}"/>
              </a:ext>
            </a:extLst>
          </p:cNvPr>
          <p:cNvSpPr txBox="1"/>
          <p:nvPr/>
        </p:nvSpPr>
        <p:spPr>
          <a:xfrm>
            <a:off x="758536" y="1103742"/>
            <a:ext cx="501561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0" b="0" i="0" u="none" strike="noStrike" kern="1200" cap="none" spc="0" normalizeH="0" baseline="0" noProof="0">
                <a:ln>
                  <a:noFill/>
                </a:ln>
                <a:solidFill>
                  <a:srgbClr val="F79646">
                    <a:lumMod val="20000"/>
                    <a:lumOff val="80000"/>
                  </a:srgbClr>
                </a:solidFill>
                <a:effectLst/>
                <a:uLnTx/>
                <a:uFillTx/>
                <a:latin typeface="Alverata Informal Regular" panose="02030503060504020004" pitchFamily="18" charset="0"/>
              </a:rPr>
              <a:t>4</a:t>
            </a:r>
            <a:r>
              <a:rPr kumimoji="0" lang="nl-NL" sz="2800" b="0" i="0" u="none" strike="noStrike" kern="1200" cap="none" spc="0" normalizeH="0" baseline="0" noProof="0">
                <a:ln>
                  <a:noFill/>
                </a:ln>
                <a:solidFill>
                  <a:srgbClr val="C00000"/>
                </a:solidFill>
                <a:effectLst/>
                <a:uLnTx/>
                <a:uFillTx/>
                <a:latin typeface="Alverata Informal Regular" panose="02030503060504020004" pitchFamily="18" charset="0"/>
              </a:rPr>
              <a:t> </a:t>
            </a:r>
            <a:r>
              <a:rPr kumimoji="0" lang="nl-NL" sz="3600" b="1" i="0" u="none" strike="noStrike" kern="1200" cap="none" spc="0" normalizeH="0" baseline="0" noProof="0">
                <a:ln>
                  <a:noFill/>
                </a:ln>
                <a:solidFill>
                  <a:srgbClr val="C00000"/>
                </a:solidFill>
                <a:effectLst/>
                <a:uLnTx/>
                <a:uFillTx/>
                <a:latin typeface="Alverata Informal Regular" panose="02030503060504020004" pitchFamily="18" charset="0"/>
              </a:rPr>
              <a:t>Ontwikkelingen</a:t>
            </a:r>
            <a:endParaRPr kumimoji="0" lang="nl-NL" sz="3600" b="1" i="0" u="none" strike="noStrike" kern="1200" cap="none" spc="0" normalizeH="0" baseline="0" noProof="0">
              <a:ln>
                <a:noFill/>
              </a:ln>
              <a:solidFill>
                <a:srgbClr val="C00000"/>
              </a:solidFill>
              <a:effectLst/>
              <a:uLnTx/>
              <a:uFillTx/>
              <a:latin typeface="Calibri"/>
            </a:endParaRPr>
          </a:p>
        </p:txBody>
      </p:sp>
      <p:sp>
        <p:nvSpPr>
          <p:cNvPr id="8" name="Tekstvak 7">
            <a:extLst>
              <a:ext uri="{FF2B5EF4-FFF2-40B4-BE49-F238E27FC236}">
                <a16:creationId xmlns:a16="http://schemas.microsoft.com/office/drawing/2014/main" id="{58A127F2-A4B3-D905-DD49-205DFB05B7BF}"/>
              </a:ext>
            </a:extLst>
          </p:cNvPr>
          <p:cNvSpPr txBox="1"/>
          <p:nvPr/>
        </p:nvSpPr>
        <p:spPr>
          <a:xfrm>
            <a:off x="758536" y="2427181"/>
            <a:ext cx="8054426" cy="386849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Alverata Informal Regular" panose="02030503060504020004" pitchFamily="18" charset="0"/>
              </a:rPr>
              <a:t>Na het overlijden van Theo Meijer in 2023, en het afscheid van twee andere bestuursleden, was het bestuur van Stichting Vrienden van Museum Krona sterk gereduceerd en te klein. Dit gegeven maakte een heroriëntatie wenselijk.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nl-NL" sz="1100" b="0" i="0" u="none" strike="noStrike" kern="1200" cap="none" spc="0" normalizeH="0" baseline="0" noProof="0">
              <a:ln>
                <a:noFill/>
              </a:ln>
              <a:solidFill>
                <a:prstClr val="black"/>
              </a:solidFill>
              <a:effectLst/>
              <a:uLnTx/>
              <a:uFillTx/>
              <a:latin typeface="Alverata Informal Regular" panose="02030503060504020004" pitchFamily="18" charset="0"/>
            </a:endParaRPr>
          </a:p>
          <a:p>
            <a:pPr>
              <a:lnSpc>
                <a:spcPct val="150000"/>
              </a:lnSpc>
            </a:pPr>
            <a:r>
              <a:rPr lang="nl-NL" sz="1100">
                <a:solidFill>
                  <a:srgbClr val="000000"/>
                </a:solidFill>
                <a:effectLst/>
                <a:latin typeface="Alverata Informal Regular" panose="02030503060504020004" pitchFamily="18" charset="0"/>
                <a:ea typeface="Times New Roman" panose="02020603050405020304" pitchFamily="18" charset="0"/>
                <a:cs typeface="Aptos" panose="020B0004020202020204" pitchFamily="34" charset="0"/>
              </a:rPr>
              <a:t>In goed overleg met de twee overgebleven bestuursleden is de heroriëntatie gestart. Alle Vrienden en vrijwilligers van Museum Krona hebben een uitnodiging gekregen mee te denken over een nieuwe opzet voor de Vrienden. </a:t>
            </a:r>
            <a:endParaRPr lang="nl-NL" sz="1100">
              <a:solidFill>
                <a:srgbClr val="000000"/>
              </a:solidFill>
              <a:latin typeface="Alverata Informal Regular" panose="02030503060504020004" pitchFamily="18" charset="0"/>
              <a:ea typeface="Times New Roman" panose="02020603050405020304" pitchFamily="18" charset="0"/>
              <a:cs typeface="Aptos" panose="020B0004020202020204" pitchFamily="34" charset="0"/>
            </a:endParaRPr>
          </a:p>
          <a:p>
            <a:pPr>
              <a:lnSpc>
                <a:spcPct val="150000"/>
              </a:lnSpc>
            </a:pPr>
            <a:endParaRPr lang="nl-NL" sz="1100">
              <a:solidFill>
                <a:srgbClr val="000000"/>
              </a:solidFill>
              <a:effectLst/>
              <a:latin typeface="Alverata Informal Regular" panose="02030503060504020004" pitchFamily="18" charset="0"/>
              <a:ea typeface="Times New Roman" panose="02020603050405020304" pitchFamily="18" charset="0"/>
              <a:cs typeface="Aptos" panose="020B0004020202020204" pitchFamily="34" charset="0"/>
            </a:endParaRPr>
          </a:p>
          <a:p>
            <a:pPr>
              <a:lnSpc>
                <a:spcPct val="150000"/>
              </a:lnSpc>
            </a:pPr>
            <a:r>
              <a:rPr lang="nl-NL" sz="1100">
                <a:solidFill>
                  <a:srgbClr val="000000"/>
                </a:solidFill>
                <a:effectLst/>
                <a:latin typeface="Alverata Informal Regular" panose="02030503060504020004" pitchFamily="18" charset="0"/>
                <a:ea typeface="Times New Roman" panose="02020603050405020304" pitchFamily="18" charset="0"/>
                <a:cs typeface="Aptos" panose="020B0004020202020204" pitchFamily="34" charset="0"/>
              </a:rPr>
              <a:t>Het gaat immers goed met Museum Krona. Aansprekende projecten gaan gepaard met stijgende bezoekersaantallen en we hebben dit jaar het 50-jarig jubileum gevierd en we zitten vol ambitie voor de komende 50 jaar.</a:t>
            </a:r>
            <a:r>
              <a:rPr lang="nl-NL" sz="1100">
                <a:latin typeface="Alverata Informal Regular" panose="02030503060504020004" pitchFamily="18" charset="0"/>
                <a:ea typeface="Times New Roman" panose="02020603050405020304" pitchFamily="18" charset="0"/>
                <a:cs typeface="Aptos" panose="020B0004020202020204" pitchFamily="34" charset="0"/>
              </a:rPr>
              <a:t> </a:t>
            </a:r>
            <a:r>
              <a:rPr lang="nl-NL" sz="1100">
                <a:solidFill>
                  <a:srgbClr val="000000"/>
                </a:solidFill>
                <a:effectLst/>
                <a:latin typeface="Alverata Informal Regular" panose="02030503060504020004" pitchFamily="18" charset="0"/>
                <a:ea typeface="Times New Roman" panose="02020603050405020304" pitchFamily="18" charset="0"/>
                <a:cs typeface="Aptos" panose="020B0004020202020204" pitchFamily="34" charset="0"/>
              </a:rPr>
              <a:t>Nu is het de tijd om de Stichting Vrienden van Museum Krona nieuw leven in te blazen. Wie zijn dat die vrienden en wat kunnen ze voor Krona doen?</a:t>
            </a:r>
            <a:r>
              <a:rPr lang="nl-NL" sz="1100">
                <a:latin typeface="Alverata Informal Regular" panose="02030503060504020004" pitchFamily="18" charset="0"/>
                <a:ea typeface="Times New Roman" panose="02020603050405020304" pitchFamily="18" charset="0"/>
                <a:cs typeface="Aptos" panose="020B0004020202020204" pitchFamily="34" charset="0"/>
              </a:rPr>
              <a:t> </a:t>
            </a:r>
            <a:r>
              <a:rPr lang="nl-NL" sz="1100">
                <a:solidFill>
                  <a:srgbClr val="000000"/>
                </a:solidFill>
                <a:effectLst/>
                <a:latin typeface="Alverata Informal Regular" panose="02030503060504020004" pitchFamily="18" charset="0"/>
                <a:ea typeface="Times New Roman" panose="02020603050405020304" pitchFamily="18" charset="0"/>
                <a:cs typeface="Aptos" panose="020B0004020202020204" pitchFamily="34" charset="0"/>
              </a:rPr>
              <a:t>Hoe kunnen we mensen verleiden om vriend te worden en te blijven? Is een vriend alleen een donateur? Hoe zetten we donaties in voor Krona? Wat doet Krona voor de vrienden? </a:t>
            </a:r>
            <a:endParaRPr lang="nl-NL" sz="1100">
              <a:solidFill>
                <a:srgbClr val="000000"/>
              </a:solidFill>
              <a:latin typeface="Alverata Informal Regular" panose="02030503060504020004" pitchFamily="18" charset="0"/>
              <a:ea typeface="Times New Roman" panose="02020603050405020304" pitchFamily="18" charset="0"/>
              <a:cs typeface="Aptos" panose="020B0004020202020204" pitchFamily="34" charset="0"/>
            </a:endParaRPr>
          </a:p>
          <a:p>
            <a:pPr>
              <a:lnSpc>
                <a:spcPct val="150000"/>
              </a:lnSpc>
            </a:pPr>
            <a:endParaRPr lang="nl-NL" sz="1100">
              <a:solidFill>
                <a:srgbClr val="000000"/>
              </a:solidFill>
              <a:effectLst/>
              <a:latin typeface="Alverata Informal Regular" panose="02030503060504020004" pitchFamily="18" charset="0"/>
              <a:ea typeface="Aptos" panose="020B0004020202020204" pitchFamily="34" charset="0"/>
              <a:cs typeface="Aptos" panose="020B0004020202020204" pitchFamily="34" charset="0"/>
            </a:endParaRPr>
          </a:p>
          <a:p>
            <a:pPr>
              <a:lnSpc>
                <a:spcPct val="150000"/>
              </a:lnSpc>
            </a:pPr>
            <a:r>
              <a:rPr lang="nl-NL" sz="1100">
                <a:solidFill>
                  <a:srgbClr val="000000"/>
                </a:solidFill>
                <a:latin typeface="Alverata Informal Regular" panose="02030503060504020004" pitchFamily="18" charset="0"/>
                <a:ea typeface="Aptos" panose="020B0004020202020204" pitchFamily="34" charset="0"/>
                <a:cs typeface="Aptos" panose="020B0004020202020204" pitchFamily="34" charset="0"/>
              </a:rPr>
              <a:t>De eerste avond was een druk bezette avond die bruiste van de nieuwe ideeën. Vanuit deze groep heeft zich inmiddels een beoogd nieuw bestuur geformeerd en we kijken uit naar de formele bestuurswissel op 4 april 2025.</a:t>
            </a:r>
            <a:endParaRPr lang="nl-NL" sz="1100">
              <a:effectLst/>
              <a:latin typeface="Alverata Informal Regular" panose="02030503060504020004" pitchFamily="18"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nl-NL" sz="1100" b="0" i="0" u="none" strike="noStrike" kern="1200" cap="none" spc="0" normalizeH="0" baseline="0" noProof="0">
              <a:ln>
                <a:noFill/>
              </a:ln>
              <a:solidFill>
                <a:srgbClr val="000000"/>
              </a:solidFill>
              <a:effectLst/>
              <a:uLnTx/>
              <a:uFillTx/>
              <a:latin typeface="Alverata Informal Regular" panose="02030503060504020004" pitchFamily="18" charset="0"/>
              <a:cs typeface="Calibri" panose="020F0502020204030204" pitchFamily="34" charset="0"/>
            </a:endParaRPr>
          </a:p>
        </p:txBody>
      </p:sp>
    </p:spTree>
    <p:extLst>
      <p:ext uri="{BB962C8B-B14F-4D97-AF65-F5344CB8AC3E}">
        <p14:creationId xmlns:p14="http://schemas.microsoft.com/office/powerpoint/2010/main" val="178869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900090-c376-4b0b-9ff6-6f9dd54de645">
      <Terms xmlns="http://schemas.microsoft.com/office/infopath/2007/PartnerControls"/>
    </lcf76f155ced4ddcb4097134ff3c332f>
    <TaxCatchAll xmlns="6cc526f8-6853-429a-a67a-961749f366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FDB59D61FF1F4294A0AB45596811CB" ma:contentTypeVersion="15" ma:contentTypeDescription="Een nieuw document maken." ma:contentTypeScope="" ma:versionID="7b7786f44f9a6354989684a85272af64">
  <xsd:schema xmlns:xsd="http://www.w3.org/2001/XMLSchema" xmlns:xs="http://www.w3.org/2001/XMLSchema" xmlns:p="http://schemas.microsoft.com/office/2006/metadata/properties" xmlns:ns2="c6900090-c376-4b0b-9ff6-6f9dd54de645" xmlns:ns3="6cc526f8-6853-429a-a67a-961749f3662f" targetNamespace="http://schemas.microsoft.com/office/2006/metadata/properties" ma:root="true" ma:fieldsID="1c9e6b2fa88ca442d364aaaa6fc4b369" ns2:_="" ns3:_="">
    <xsd:import namespace="c6900090-c376-4b0b-9ff6-6f9dd54de645"/>
    <xsd:import namespace="6cc526f8-6853-429a-a67a-961749f366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00090-c376-4b0b-9ff6-6f9dd54de6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b5f2d2b9-9b19-4ed7-affd-198d4ca23ef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c526f8-6853-429a-a67a-961749f3662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541b8aa-4544-4cb8-b06f-d9a469328bd3}" ma:internalName="TaxCatchAll" ma:showField="CatchAllData" ma:web="6cc526f8-6853-429a-a67a-961749f3662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442DA9-AE3F-496A-8524-686FDAF98DBE}">
  <ds:schemaRefs>
    <ds:schemaRef ds:uri="6cc526f8-6853-429a-a67a-961749f3662f"/>
    <ds:schemaRef ds:uri="c6900090-c376-4b0b-9ff6-6f9dd54de6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473EB1D-30FF-4FE3-8361-C8E47F668C0C}">
  <ds:schemaRefs>
    <ds:schemaRef ds:uri="6cc526f8-6853-429a-a67a-961749f3662f"/>
    <ds:schemaRef ds:uri="c6900090-c376-4b0b-9ff6-6f9dd54de6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1A0192-66C3-4E48-84EF-F9CCC5A929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A4 Paper (210x297 mm)</PresentationFormat>
  <Slides>10</Slides>
  <Notes>2</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Beatrijs Media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Abdijcafé en abdijwinkel</dc:title>
  <dc:creator>corine crone</dc:creator>
  <cp:revision>1</cp:revision>
  <cp:lastPrinted>2024-04-15T09:33:49Z</cp:lastPrinted>
  <dcterms:created xsi:type="dcterms:W3CDTF">2016-05-29T13:13:56Z</dcterms:created>
  <dcterms:modified xsi:type="dcterms:W3CDTF">2025-01-16T15:54:56Z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Beatrijs Media Group</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8</vt:i4>
  </property>
  <property fmtid="{D5CDD505-2E9C-101B-9397-08002B2CF9AE}" pid="9" name="PresentationFormat">
    <vt:lpwstr>A4 (210 x 297 mm)</vt:lpwstr>
  </property>
  <property fmtid="{D5CDD505-2E9C-101B-9397-08002B2CF9AE}" pid="10" name="ScaleCrop">
    <vt:bool>false</vt:bool>
  </property>
  <property fmtid="{D5CDD505-2E9C-101B-9397-08002B2CF9AE}" pid="11" name="ShareDoc">
    <vt:bool>false</vt:bool>
  </property>
  <property fmtid="{D5CDD505-2E9C-101B-9397-08002B2CF9AE}" pid="12" name="Slides">
    <vt:i4>14</vt:i4>
  </property>
  <property fmtid="{D5CDD505-2E9C-101B-9397-08002B2CF9AE}" pid="13" name="Order">
    <vt:lpwstr>6611600.00000000</vt:lpwstr>
  </property>
  <property fmtid="{D5CDD505-2E9C-101B-9397-08002B2CF9AE}" pid="14" name="ContentTypeId">
    <vt:lpwstr>0x010100FBFDB59D61FF1F4294A0AB45596811CB</vt:lpwstr>
  </property>
  <property fmtid="{D5CDD505-2E9C-101B-9397-08002B2CF9AE}" pid="15" name="MediaServiceImageTags">
    <vt:lpwstr/>
  </property>
</Properties>
</file>