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2">
  <p:sldMasterIdLst>
    <p:sldMasterId id="2147483648" r:id="rId4"/>
  </p:sldMasterIdLst>
  <p:notesMasterIdLst>
    <p:notesMasterId r:id="rId13"/>
  </p:notesMasterIdLst>
  <p:handoutMasterIdLst>
    <p:handoutMasterId r:id="rId14"/>
  </p:handoutMasterIdLst>
  <p:sldIdLst>
    <p:sldId id="256" r:id="rId5"/>
    <p:sldId id="258" r:id="rId6"/>
    <p:sldId id="306" r:id="rId7"/>
    <p:sldId id="337" r:id="rId8"/>
    <p:sldId id="257" r:id="rId9"/>
    <p:sldId id="339" r:id="rId10"/>
    <p:sldId id="340" r:id="rId11"/>
    <p:sldId id="315" r:id="rId12"/>
  </p:sldIdLst>
  <p:sldSz cx="9906000" cy="6858000" type="A4"/>
  <p:notesSz cx="6792913" cy="99250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uter" initials="W" lastIdx="1" clrIdx="0">
    <p:extLst>
      <p:ext uri="{19B8F6BF-5375-455C-9EA6-DF929625EA0E}">
        <p15:presenceInfo xmlns:p15="http://schemas.microsoft.com/office/powerpoint/2012/main" userId="Wouter" providerId="None"/>
      </p:ext>
    </p:extLst>
  </p:cmAuthor>
  <p:cmAuthor id="2" name="Wouter Prins" initials="WP" lastIdx="2" clrIdx="1">
    <p:extLst>
      <p:ext uri="{19B8F6BF-5375-455C-9EA6-DF929625EA0E}">
        <p15:presenceInfo xmlns:p15="http://schemas.microsoft.com/office/powerpoint/2012/main" userId="S-1-5-21-3127895099-1660509916-2282350759-1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A492C-F5CA-4A7E-8E19-790AFB38256B}" v="29" dt="2024-04-15T09:32:04.95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3" autoAdjust="0"/>
    <p:restoredTop sz="96122" autoAdjust="0"/>
  </p:normalViewPr>
  <p:slideViewPr>
    <p:cSldViewPr snapToGrid="0">
      <p:cViewPr varScale="1">
        <p:scale>
          <a:sx n="106" d="100"/>
          <a:sy n="106" d="100"/>
        </p:scale>
        <p:origin x="330" y="108"/>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e Crone" userId="f70a2682-5c98-4908-82ae-bf2ff2aecb1a" providerId="ADAL" clId="{203A492C-F5CA-4A7E-8E19-790AFB38256B}"/>
    <pc:docChg chg="undo custSel addSld delSld modSld sldOrd">
      <pc:chgData name="Corine Crone" userId="f70a2682-5c98-4908-82ae-bf2ff2aecb1a" providerId="ADAL" clId="{203A492C-F5CA-4A7E-8E19-790AFB38256B}" dt="2024-04-15T09:42:10.792" v="2316" actId="166"/>
      <pc:docMkLst>
        <pc:docMk/>
      </pc:docMkLst>
      <pc:sldChg chg="addSp delSp modSp mod">
        <pc:chgData name="Corine Crone" userId="f70a2682-5c98-4908-82ae-bf2ff2aecb1a" providerId="ADAL" clId="{203A492C-F5CA-4A7E-8E19-790AFB38256B}" dt="2024-04-15T09:03:06.375" v="760" actId="14100"/>
        <pc:sldMkLst>
          <pc:docMk/>
          <pc:sldMk cId="0" sldId="256"/>
        </pc:sldMkLst>
        <pc:spChg chg="mod">
          <ac:chgData name="Corine Crone" userId="f70a2682-5c98-4908-82ae-bf2ff2aecb1a" providerId="ADAL" clId="{203A492C-F5CA-4A7E-8E19-790AFB38256B}" dt="2024-04-15T08:45:17.646" v="1" actId="20577"/>
          <ac:spMkLst>
            <pc:docMk/>
            <pc:sldMk cId="0" sldId="256"/>
            <ac:spMk id="78" creationId="{00000000-0000-0000-0000-000000000000}"/>
          </ac:spMkLst>
        </pc:spChg>
        <pc:picChg chg="mod ord">
          <ac:chgData name="Corine Crone" userId="f70a2682-5c98-4908-82ae-bf2ff2aecb1a" providerId="ADAL" clId="{203A492C-F5CA-4A7E-8E19-790AFB38256B}" dt="2024-04-15T09:03:06.375" v="760" actId="14100"/>
          <ac:picMkLst>
            <pc:docMk/>
            <pc:sldMk cId="0" sldId="256"/>
            <ac:picMk id="2" creationId="{62149ABC-549E-0A72-F3C0-6E4A1CDF4321}"/>
          </ac:picMkLst>
        </pc:picChg>
        <pc:picChg chg="del">
          <ac:chgData name="Corine Crone" userId="f70a2682-5c98-4908-82ae-bf2ff2aecb1a" providerId="ADAL" clId="{203A492C-F5CA-4A7E-8E19-790AFB38256B}" dt="2024-04-15T08:45:20.676" v="2" actId="478"/>
          <ac:picMkLst>
            <pc:docMk/>
            <pc:sldMk cId="0" sldId="256"/>
            <ac:picMk id="3" creationId="{ED7D81DC-9066-37FA-5C3F-71AB93928324}"/>
          </ac:picMkLst>
        </pc:picChg>
        <pc:picChg chg="add mod ord">
          <ac:chgData name="Corine Crone" userId="f70a2682-5c98-4908-82ae-bf2ff2aecb1a" providerId="ADAL" clId="{203A492C-F5CA-4A7E-8E19-790AFB38256B}" dt="2024-04-15T08:59:10.626" v="717" actId="166"/>
          <ac:picMkLst>
            <pc:docMk/>
            <pc:sldMk cId="0" sldId="256"/>
            <ac:picMk id="5" creationId="{52A05352-40FC-E578-5B98-1D2607C8D482}"/>
          </ac:picMkLst>
        </pc:picChg>
        <pc:picChg chg="add mod">
          <ac:chgData name="Corine Crone" userId="f70a2682-5c98-4908-82ae-bf2ff2aecb1a" providerId="ADAL" clId="{203A492C-F5CA-4A7E-8E19-790AFB38256B}" dt="2024-04-15T08:59:03.437" v="716"/>
          <ac:picMkLst>
            <pc:docMk/>
            <pc:sldMk cId="0" sldId="256"/>
            <ac:picMk id="6" creationId="{A981D13D-5637-A700-07EA-6E7EF063957F}"/>
          </ac:picMkLst>
        </pc:picChg>
      </pc:sldChg>
      <pc:sldChg chg="addSp delSp modSp add mod ord">
        <pc:chgData name="Corine Crone" userId="f70a2682-5c98-4908-82ae-bf2ff2aecb1a" providerId="ADAL" clId="{203A492C-F5CA-4A7E-8E19-790AFB38256B}" dt="2024-04-15T09:41:28.610" v="2313" actId="20577"/>
        <pc:sldMkLst>
          <pc:docMk/>
          <pc:sldMk cId="1563690713" sldId="257"/>
        </pc:sldMkLst>
        <pc:spChg chg="mod">
          <ac:chgData name="Corine Crone" userId="f70a2682-5c98-4908-82ae-bf2ff2aecb1a" providerId="ADAL" clId="{203A492C-F5CA-4A7E-8E19-790AFB38256B}" dt="2024-04-15T09:41:28.610" v="2313" actId="20577"/>
          <ac:spMkLst>
            <pc:docMk/>
            <pc:sldMk cId="1563690713" sldId="257"/>
            <ac:spMk id="6" creationId="{5C0454D9-41AD-2D27-6934-825873C99D19}"/>
          </ac:spMkLst>
        </pc:spChg>
        <pc:picChg chg="add mod">
          <ac:chgData name="Corine Crone" userId="f70a2682-5c98-4908-82ae-bf2ff2aecb1a" providerId="ADAL" clId="{203A492C-F5CA-4A7E-8E19-790AFB38256B}" dt="2024-04-15T09:02:01.248" v="750" actId="1076"/>
          <ac:picMkLst>
            <pc:docMk/>
            <pc:sldMk cId="1563690713" sldId="257"/>
            <ac:picMk id="2" creationId="{5DEEF90A-2016-34EC-3D39-6011FF7A8FA3}"/>
          </ac:picMkLst>
        </pc:picChg>
        <pc:picChg chg="mod">
          <ac:chgData name="Corine Crone" userId="f70a2682-5c98-4908-82ae-bf2ff2aecb1a" providerId="ADAL" clId="{203A492C-F5CA-4A7E-8E19-790AFB38256B}" dt="2024-04-15T09:41:20.287" v="2312" actId="1076"/>
          <ac:picMkLst>
            <pc:docMk/>
            <pc:sldMk cId="1563690713" sldId="257"/>
            <ac:picMk id="3" creationId="{9A15E74C-969E-E562-C01D-59EB802E5AA5}"/>
          </ac:picMkLst>
        </pc:picChg>
        <pc:picChg chg="del">
          <ac:chgData name="Corine Crone" userId="f70a2682-5c98-4908-82ae-bf2ff2aecb1a" providerId="ADAL" clId="{203A492C-F5CA-4A7E-8E19-790AFB38256B}" dt="2024-04-15T09:01:54.244" v="745" actId="478"/>
          <ac:picMkLst>
            <pc:docMk/>
            <pc:sldMk cId="1563690713" sldId="257"/>
            <ac:picMk id="5" creationId="{609C91AC-5E8F-C370-8221-709D7FF9912E}"/>
          </ac:picMkLst>
        </pc:picChg>
      </pc:sldChg>
      <pc:sldChg chg="addSp modSp mod">
        <pc:chgData name="Corine Crone" userId="f70a2682-5c98-4908-82ae-bf2ff2aecb1a" providerId="ADAL" clId="{203A492C-F5CA-4A7E-8E19-790AFB38256B}" dt="2024-04-15T09:20:01.642" v="1702" actId="20577"/>
        <pc:sldMkLst>
          <pc:docMk/>
          <pc:sldMk cId="0" sldId="258"/>
        </pc:sldMkLst>
        <pc:spChg chg="ord">
          <ac:chgData name="Corine Crone" userId="f70a2682-5c98-4908-82ae-bf2ff2aecb1a" providerId="ADAL" clId="{203A492C-F5CA-4A7E-8E19-790AFB38256B}" dt="2024-04-15T08:59:55.145" v="722" actId="166"/>
          <ac:spMkLst>
            <pc:docMk/>
            <pc:sldMk cId="0" sldId="258"/>
            <ac:spMk id="82" creationId="{00000000-0000-0000-0000-000000000000}"/>
          </ac:spMkLst>
        </pc:spChg>
        <pc:spChg chg="mod ord">
          <ac:chgData name="Corine Crone" userId="f70a2682-5c98-4908-82ae-bf2ff2aecb1a" providerId="ADAL" clId="{203A492C-F5CA-4A7E-8E19-790AFB38256B}" dt="2024-04-15T09:20:01.642" v="1702" actId="20577"/>
          <ac:spMkLst>
            <pc:docMk/>
            <pc:sldMk cId="0" sldId="258"/>
            <ac:spMk id="84" creationId="{00000000-0000-0000-0000-000000000000}"/>
          </ac:spMkLst>
        </pc:spChg>
        <pc:picChg chg="mod ord">
          <ac:chgData name="Corine Crone" userId="f70a2682-5c98-4908-82ae-bf2ff2aecb1a" providerId="ADAL" clId="{203A492C-F5CA-4A7E-8E19-790AFB38256B}" dt="2024-04-15T09:03:21.712" v="764" actId="14100"/>
          <ac:picMkLst>
            <pc:docMk/>
            <pc:sldMk cId="0" sldId="258"/>
            <ac:picMk id="2" creationId="{79250B60-ADA2-D92F-FEDF-D2FBFF852909}"/>
          </ac:picMkLst>
        </pc:picChg>
        <pc:picChg chg="add mod">
          <ac:chgData name="Corine Crone" userId="f70a2682-5c98-4908-82ae-bf2ff2aecb1a" providerId="ADAL" clId="{203A492C-F5CA-4A7E-8E19-790AFB38256B}" dt="2024-04-15T09:03:16.916" v="763" actId="1076"/>
          <ac:picMkLst>
            <pc:docMk/>
            <pc:sldMk cId="0" sldId="258"/>
            <ac:picMk id="3" creationId="{2A99317D-A723-9FF1-198D-EDDBA1B2F75D}"/>
          </ac:picMkLst>
        </pc:picChg>
      </pc:sldChg>
      <pc:sldChg chg="addSp delSp modSp add del mod ord setBg addAnim delDesignElem">
        <pc:chgData name="Corine Crone" userId="f70a2682-5c98-4908-82ae-bf2ff2aecb1a" providerId="ADAL" clId="{203A492C-F5CA-4A7E-8E19-790AFB38256B}" dt="2024-04-15T09:20:18.255" v="1705" actId="47"/>
        <pc:sldMkLst>
          <pc:docMk/>
          <pc:sldMk cId="1152987454" sldId="261"/>
        </pc:sldMkLst>
        <pc:spChg chg="mod">
          <ac:chgData name="Corine Crone" userId="f70a2682-5c98-4908-82ae-bf2ff2aecb1a" providerId="ADAL" clId="{203A492C-F5CA-4A7E-8E19-790AFB38256B}" dt="2024-04-15T08:56:07.531" v="650" actId="26606"/>
          <ac:spMkLst>
            <pc:docMk/>
            <pc:sldMk cId="1152987454" sldId="261"/>
            <ac:spMk id="2" creationId="{D0205C52-10D0-049B-E3C5-F4E7B81AEAA7}"/>
          </ac:spMkLst>
        </pc:spChg>
        <pc:spChg chg="add">
          <ac:chgData name="Corine Crone" userId="f70a2682-5c98-4908-82ae-bf2ff2aecb1a" providerId="ADAL" clId="{203A492C-F5CA-4A7E-8E19-790AFB38256B}" dt="2024-04-15T08:56:07.531" v="650" actId="26606"/>
          <ac:spMkLst>
            <pc:docMk/>
            <pc:sldMk cId="1152987454" sldId="261"/>
            <ac:spMk id="9" creationId="{16C5FA50-8D52-4617-AF91-5C7B1C8352F1}"/>
          </ac:spMkLst>
        </pc:spChg>
        <pc:spChg chg="add">
          <ac:chgData name="Corine Crone" userId="f70a2682-5c98-4908-82ae-bf2ff2aecb1a" providerId="ADAL" clId="{203A492C-F5CA-4A7E-8E19-790AFB38256B}" dt="2024-04-15T08:56:07.531" v="650" actId="26606"/>
          <ac:spMkLst>
            <pc:docMk/>
            <pc:sldMk cId="1152987454" sldId="261"/>
            <ac:spMk id="11" creationId="{E223798C-12AD-4B0C-A50C-D676347D67CF}"/>
          </ac:spMkLst>
        </pc:spChg>
        <pc:spChg chg="del">
          <ac:chgData name="Corine Crone" userId="f70a2682-5c98-4908-82ae-bf2ff2aecb1a" providerId="ADAL" clId="{203A492C-F5CA-4A7E-8E19-790AFB38256B}" dt="2024-04-15T08:56:03.087" v="649"/>
          <ac:spMkLst>
            <pc:docMk/>
            <pc:sldMk cId="1152987454" sldId="261"/>
            <ac:spMk id="17" creationId="{16C5FA50-8D52-4617-AF91-5C7B1C8352F1}"/>
          </ac:spMkLst>
        </pc:spChg>
        <pc:spChg chg="del">
          <ac:chgData name="Corine Crone" userId="f70a2682-5c98-4908-82ae-bf2ff2aecb1a" providerId="ADAL" clId="{203A492C-F5CA-4A7E-8E19-790AFB38256B}" dt="2024-04-15T08:56:03.087" v="649"/>
          <ac:spMkLst>
            <pc:docMk/>
            <pc:sldMk cId="1152987454" sldId="261"/>
            <ac:spMk id="18" creationId="{E223798C-12AD-4B0C-A50C-D676347D67CF}"/>
          </ac:spMkLst>
        </pc:spChg>
        <pc:picChg chg="mod">
          <ac:chgData name="Corine Crone" userId="f70a2682-5c98-4908-82ae-bf2ff2aecb1a" providerId="ADAL" clId="{203A492C-F5CA-4A7E-8E19-790AFB38256B}" dt="2024-04-15T08:56:07.531" v="650" actId="26606"/>
          <ac:picMkLst>
            <pc:docMk/>
            <pc:sldMk cId="1152987454" sldId="261"/>
            <ac:picMk id="4" creationId="{BF6947A0-C06C-015C-70B8-3D4483E9A498}"/>
          </ac:picMkLst>
        </pc:picChg>
      </pc:sldChg>
      <pc:sldChg chg="del">
        <pc:chgData name="Corine Crone" userId="f70a2682-5c98-4908-82ae-bf2ff2aecb1a" providerId="ADAL" clId="{203A492C-F5CA-4A7E-8E19-790AFB38256B}" dt="2024-04-15T09:02:20.670" v="752" actId="47"/>
        <pc:sldMkLst>
          <pc:docMk/>
          <pc:sldMk cId="414539837" sldId="285"/>
        </pc:sldMkLst>
      </pc:sldChg>
      <pc:sldChg chg="addSp delSp modSp mod ord">
        <pc:chgData name="Corine Crone" userId="f70a2682-5c98-4908-82ae-bf2ff2aecb1a" providerId="ADAL" clId="{203A492C-F5CA-4A7E-8E19-790AFB38256B}" dt="2024-04-15T09:40:09.650" v="2304" actId="14100"/>
        <pc:sldMkLst>
          <pc:docMk/>
          <pc:sldMk cId="2440450917" sldId="306"/>
        </pc:sldMkLst>
        <pc:spChg chg="mod ord">
          <ac:chgData name="Corine Crone" userId="f70a2682-5c98-4908-82ae-bf2ff2aecb1a" providerId="ADAL" clId="{203A492C-F5CA-4A7E-8E19-790AFB38256B}" dt="2024-04-15T09:39:56.868" v="2302" actId="1076"/>
          <ac:spMkLst>
            <pc:docMk/>
            <pc:sldMk cId="2440450917" sldId="306"/>
            <ac:spMk id="104" creationId="{00000000-0000-0000-0000-000000000000}"/>
          </ac:spMkLst>
        </pc:spChg>
        <pc:spChg chg="mod ord">
          <ac:chgData name="Corine Crone" userId="f70a2682-5c98-4908-82ae-bf2ff2aecb1a" providerId="ADAL" clId="{203A492C-F5CA-4A7E-8E19-790AFB38256B}" dt="2024-04-15T09:40:09.650" v="2304" actId="14100"/>
          <ac:spMkLst>
            <pc:docMk/>
            <pc:sldMk cId="2440450917" sldId="306"/>
            <ac:spMk id="106" creationId="{00000000-0000-0000-0000-000000000000}"/>
          </ac:spMkLst>
        </pc:spChg>
        <pc:picChg chg="del">
          <ac:chgData name="Corine Crone" userId="f70a2682-5c98-4908-82ae-bf2ff2aecb1a" providerId="ADAL" clId="{203A492C-F5CA-4A7E-8E19-790AFB38256B}" dt="2024-04-15T08:48:13.906" v="85" actId="478"/>
          <ac:picMkLst>
            <pc:docMk/>
            <pc:sldMk cId="2440450917" sldId="306"/>
            <ac:picMk id="2" creationId="{00000000-0000-0000-0000-000000000000}"/>
          </ac:picMkLst>
        </pc:picChg>
        <pc:picChg chg="del">
          <ac:chgData name="Corine Crone" userId="f70a2682-5c98-4908-82ae-bf2ff2aecb1a" providerId="ADAL" clId="{203A492C-F5CA-4A7E-8E19-790AFB38256B}" dt="2024-04-15T08:48:14.832" v="86" actId="478"/>
          <ac:picMkLst>
            <pc:docMk/>
            <pc:sldMk cId="2440450917" sldId="306"/>
            <ac:picMk id="4" creationId="{051C49AB-15CD-5561-B64E-7E2931CE2245}"/>
          </ac:picMkLst>
        </pc:picChg>
        <pc:picChg chg="add mod ord">
          <ac:chgData name="Corine Crone" userId="f70a2682-5c98-4908-82ae-bf2ff2aecb1a" providerId="ADAL" clId="{203A492C-F5CA-4A7E-8E19-790AFB38256B}" dt="2024-04-15T08:58:45.289" v="714" actId="166"/>
          <ac:picMkLst>
            <pc:docMk/>
            <pc:sldMk cId="2440450917" sldId="306"/>
            <ac:picMk id="6" creationId="{73BAEC1E-AB3E-04DA-EDCA-17B9588CACA4}"/>
          </ac:picMkLst>
        </pc:picChg>
        <pc:picChg chg="add mod ord modCrop">
          <ac:chgData name="Corine Crone" userId="f70a2682-5c98-4908-82ae-bf2ff2aecb1a" providerId="ADAL" clId="{203A492C-F5CA-4A7E-8E19-790AFB38256B}" dt="2024-04-15T08:58:49.875" v="715" actId="166"/>
          <ac:picMkLst>
            <pc:docMk/>
            <pc:sldMk cId="2440450917" sldId="306"/>
            <ac:picMk id="8" creationId="{2FBCFCCE-AE96-9D3A-65E7-FB6037810335}"/>
          </ac:picMkLst>
        </pc:picChg>
        <pc:picChg chg="add mod">
          <ac:chgData name="Corine Crone" userId="f70a2682-5c98-4908-82ae-bf2ff2aecb1a" providerId="ADAL" clId="{203A492C-F5CA-4A7E-8E19-790AFB38256B}" dt="2024-04-15T09:06:03.128" v="783" actId="1076"/>
          <ac:picMkLst>
            <pc:docMk/>
            <pc:sldMk cId="2440450917" sldId="306"/>
            <ac:picMk id="9" creationId="{519F42EB-D290-F133-04E3-D0752D64C24F}"/>
          </ac:picMkLst>
        </pc:picChg>
        <pc:picChg chg="add del mod">
          <ac:chgData name="Corine Crone" userId="f70a2682-5c98-4908-82ae-bf2ff2aecb1a" providerId="ADAL" clId="{203A492C-F5CA-4A7E-8E19-790AFB38256B}" dt="2024-04-15T09:13:31.255" v="1604" actId="22"/>
          <ac:picMkLst>
            <pc:docMk/>
            <pc:sldMk cId="2440450917" sldId="306"/>
            <ac:picMk id="11" creationId="{A1FD02B4-81BD-CE9E-F8E7-11FD244F1BE0}"/>
          </ac:picMkLst>
        </pc:picChg>
      </pc:sldChg>
      <pc:sldChg chg="del">
        <pc:chgData name="Corine Crone" userId="f70a2682-5c98-4908-82ae-bf2ff2aecb1a" providerId="ADAL" clId="{203A492C-F5CA-4A7E-8E19-790AFB38256B}" dt="2024-04-15T09:02:22.224" v="753" actId="47"/>
        <pc:sldMkLst>
          <pc:docMk/>
          <pc:sldMk cId="2542962192" sldId="309"/>
        </pc:sldMkLst>
      </pc:sldChg>
      <pc:sldChg chg="del">
        <pc:chgData name="Corine Crone" userId="f70a2682-5c98-4908-82ae-bf2ff2aecb1a" providerId="ADAL" clId="{203A492C-F5CA-4A7E-8E19-790AFB38256B}" dt="2024-04-15T09:02:23.354" v="754" actId="47"/>
        <pc:sldMkLst>
          <pc:docMk/>
          <pc:sldMk cId="2943955855" sldId="310"/>
        </pc:sldMkLst>
      </pc:sldChg>
      <pc:sldChg chg="delSp modSp del mod">
        <pc:chgData name="Corine Crone" userId="f70a2682-5c98-4908-82ae-bf2ff2aecb1a" providerId="ADAL" clId="{203A492C-F5CA-4A7E-8E19-790AFB38256B}" dt="2024-04-15T09:23:53.921" v="2137" actId="47"/>
        <pc:sldMkLst>
          <pc:docMk/>
          <pc:sldMk cId="945825229" sldId="312"/>
        </pc:sldMkLst>
        <pc:spChg chg="mod">
          <ac:chgData name="Corine Crone" userId="f70a2682-5c98-4908-82ae-bf2ff2aecb1a" providerId="ADAL" clId="{203A492C-F5CA-4A7E-8E19-790AFB38256B}" dt="2024-04-15T09:21:06.784" v="1860" actId="1076"/>
          <ac:spMkLst>
            <pc:docMk/>
            <pc:sldMk cId="945825229" sldId="312"/>
            <ac:spMk id="3" creationId="{57E88756-83B6-E050-56AF-0CBD1E4CBE36}"/>
          </ac:spMkLst>
        </pc:spChg>
        <pc:spChg chg="mod">
          <ac:chgData name="Corine Crone" userId="f70a2682-5c98-4908-82ae-bf2ff2aecb1a" providerId="ADAL" clId="{203A492C-F5CA-4A7E-8E19-790AFB38256B}" dt="2024-04-15T09:21:18.686" v="1861" actId="21"/>
          <ac:spMkLst>
            <pc:docMk/>
            <pc:sldMk cId="945825229" sldId="312"/>
            <ac:spMk id="104" creationId="{00000000-0000-0000-0000-000000000000}"/>
          </ac:spMkLst>
        </pc:spChg>
        <pc:picChg chg="del">
          <ac:chgData name="Corine Crone" userId="f70a2682-5c98-4908-82ae-bf2ff2aecb1a" providerId="ADAL" clId="{203A492C-F5CA-4A7E-8E19-790AFB38256B}" dt="2024-04-15T09:21:02.187" v="1859" actId="478"/>
          <ac:picMkLst>
            <pc:docMk/>
            <pc:sldMk cId="945825229" sldId="312"/>
            <ac:picMk id="9" creationId="{564A1763-D8A2-7D37-2150-E51BAB398E18}"/>
          </ac:picMkLst>
        </pc:picChg>
      </pc:sldChg>
      <pc:sldChg chg="addSp delSp modSp mod">
        <pc:chgData name="Corine Crone" userId="f70a2682-5c98-4908-82ae-bf2ff2aecb1a" providerId="ADAL" clId="{203A492C-F5CA-4A7E-8E19-790AFB38256B}" dt="2024-04-15T09:36:19.374" v="2282" actId="1076"/>
        <pc:sldMkLst>
          <pc:docMk/>
          <pc:sldMk cId="3915282164" sldId="315"/>
        </pc:sldMkLst>
        <pc:spChg chg="mod">
          <ac:chgData name="Corine Crone" userId="f70a2682-5c98-4908-82ae-bf2ff2aecb1a" providerId="ADAL" clId="{203A492C-F5CA-4A7E-8E19-790AFB38256B}" dt="2024-04-15T09:24:17.207" v="2143" actId="20577"/>
          <ac:spMkLst>
            <pc:docMk/>
            <pc:sldMk cId="3915282164" sldId="315"/>
            <ac:spMk id="104" creationId="{00000000-0000-0000-0000-000000000000}"/>
          </ac:spMkLst>
        </pc:spChg>
        <pc:spChg chg="mod">
          <ac:chgData name="Corine Crone" userId="f70a2682-5c98-4908-82ae-bf2ff2aecb1a" providerId="ADAL" clId="{203A492C-F5CA-4A7E-8E19-790AFB38256B}" dt="2024-04-15T09:36:19.374" v="2282" actId="1076"/>
          <ac:spMkLst>
            <pc:docMk/>
            <pc:sldMk cId="3915282164" sldId="315"/>
            <ac:spMk id="106" creationId="{00000000-0000-0000-0000-000000000000}"/>
          </ac:spMkLst>
        </pc:spChg>
        <pc:picChg chg="add mod">
          <ac:chgData name="Corine Crone" userId="f70a2682-5c98-4908-82ae-bf2ff2aecb1a" providerId="ADAL" clId="{203A492C-F5CA-4A7E-8E19-790AFB38256B}" dt="2024-04-15T09:32:40.045" v="2253" actId="1076"/>
          <ac:picMkLst>
            <pc:docMk/>
            <pc:sldMk cId="3915282164" sldId="315"/>
            <ac:picMk id="3" creationId="{B9B90ABB-D4B2-0BB3-F895-B7B4E574B0FB}"/>
          </ac:picMkLst>
        </pc:picChg>
        <pc:picChg chg="del">
          <ac:chgData name="Corine Crone" userId="f70a2682-5c98-4908-82ae-bf2ff2aecb1a" providerId="ADAL" clId="{203A492C-F5CA-4A7E-8E19-790AFB38256B}" dt="2024-04-15T09:31:14.511" v="2230" actId="478"/>
          <ac:picMkLst>
            <pc:docMk/>
            <pc:sldMk cId="3915282164" sldId="315"/>
            <ac:picMk id="4" creationId="{67C6611A-E985-06EE-EFD7-66F26F15C4C7}"/>
          </ac:picMkLst>
        </pc:picChg>
        <pc:picChg chg="del">
          <ac:chgData name="Corine Crone" userId="f70a2682-5c98-4908-82ae-bf2ff2aecb1a" providerId="ADAL" clId="{203A492C-F5CA-4A7E-8E19-790AFB38256B}" dt="2024-04-15T09:31:13.788" v="2229" actId="478"/>
          <ac:picMkLst>
            <pc:docMk/>
            <pc:sldMk cId="3915282164" sldId="315"/>
            <ac:picMk id="6" creationId="{6BA30C51-F157-5701-771A-1F82CAE19FA0}"/>
          </ac:picMkLst>
        </pc:picChg>
        <pc:picChg chg="add mod">
          <ac:chgData name="Corine Crone" userId="f70a2682-5c98-4908-82ae-bf2ff2aecb1a" providerId="ADAL" clId="{203A492C-F5CA-4A7E-8E19-790AFB38256B}" dt="2024-04-15T09:32:26.443" v="2249" actId="14100"/>
          <ac:picMkLst>
            <pc:docMk/>
            <pc:sldMk cId="3915282164" sldId="315"/>
            <ac:picMk id="8" creationId="{1C78B572-6064-3FCE-6FF8-AED8C342C328}"/>
          </ac:picMkLst>
        </pc:picChg>
      </pc:sldChg>
      <pc:sldChg chg="addSp modSp del mod">
        <pc:chgData name="Corine Crone" userId="f70a2682-5c98-4908-82ae-bf2ff2aecb1a" providerId="ADAL" clId="{203A492C-F5CA-4A7E-8E19-790AFB38256B}" dt="2024-04-15T09:18:23.020" v="1685" actId="2696"/>
        <pc:sldMkLst>
          <pc:docMk/>
          <pc:sldMk cId="2023277328" sldId="334"/>
        </pc:sldMkLst>
        <pc:spChg chg="mod">
          <ac:chgData name="Corine Crone" userId="f70a2682-5c98-4908-82ae-bf2ff2aecb1a" providerId="ADAL" clId="{203A492C-F5CA-4A7E-8E19-790AFB38256B}" dt="2024-04-15T08:54:07.130" v="644" actId="20577"/>
          <ac:spMkLst>
            <pc:docMk/>
            <pc:sldMk cId="2023277328" sldId="334"/>
            <ac:spMk id="2" creationId="{D48D25D5-27A9-4917-019B-41C1916D53A2}"/>
          </ac:spMkLst>
        </pc:spChg>
        <pc:spChg chg="mod">
          <ac:chgData name="Corine Crone" userId="f70a2682-5c98-4908-82ae-bf2ff2aecb1a" providerId="ADAL" clId="{203A492C-F5CA-4A7E-8E19-790AFB38256B}" dt="2024-04-15T08:52:52.828" v="600" actId="1076"/>
          <ac:spMkLst>
            <pc:docMk/>
            <pc:sldMk cId="2023277328" sldId="334"/>
            <ac:spMk id="8" creationId="{6A2B583D-37E7-D1DB-E3A7-292DAACEC5F2}"/>
          </ac:spMkLst>
        </pc:spChg>
        <pc:spChg chg="mod">
          <ac:chgData name="Corine Crone" userId="f70a2682-5c98-4908-82ae-bf2ff2aecb1a" providerId="ADAL" clId="{203A492C-F5CA-4A7E-8E19-790AFB38256B}" dt="2024-04-15T09:16:13.903" v="1654" actId="20577"/>
          <ac:spMkLst>
            <pc:docMk/>
            <pc:sldMk cId="2023277328" sldId="334"/>
            <ac:spMk id="10" creationId="{0E6A281D-2CF3-D396-C5AD-746D7A0B2504}"/>
          </ac:spMkLst>
        </pc:spChg>
        <pc:picChg chg="add mod">
          <ac:chgData name="Corine Crone" userId="f70a2682-5c98-4908-82ae-bf2ff2aecb1a" providerId="ADAL" clId="{203A492C-F5CA-4A7E-8E19-790AFB38256B}" dt="2024-04-15T08:58:03.051" v="707"/>
          <ac:picMkLst>
            <pc:docMk/>
            <pc:sldMk cId="2023277328" sldId="334"/>
            <ac:picMk id="4" creationId="{69475EC0-21A0-F642-D907-C84AFEF522CF}"/>
          </ac:picMkLst>
        </pc:picChg>
      </pc:sldChg>
      <pc:sldChg chg="new del ord">
        <pc:chgData name="Corine Crone" userId="f70a2682-5c98-4908-82ae-bf2ff2aecb1a" providerId="ADAL" clId="{203A492C-F5CA-4A7E-8E19-790AFB38256B}" dt="2024-04-15T09:20:05.564" v="1703" actId="47"/>
        <pc:sldMkLst>
          <pc:docMk/>
          <pc:sldMk cId="1765046865" sldId="335"/>
        </pc:sldMkLst>
      </pc:sldChg>
      <pc:sldChg chg="add del ord">
        <pc:chgData name="Corine Crone" userId="f70a2682-5c98-4908-82ae-bf2ff2aecb1a" providerId="ADAL" clId="{203A492C-F5CA-4A7E-8E19-790AFB38256B}" dt="2024-04-15T08:58:21.009" v="710" actId="47"/>
        <pc:sldMkLst>
          <pc:docMk/>
          <pc:sldMk cId="1330388928" sldId="336"/>
        </pc:sldMkLst>
      </pc:sldChg>
      <pc:sldChg chg="addSp delSp modSp add mod ord delAnim">
        <pc:chgData name="Corine Crone" userId="f70a2682-5c98-4908-82ae-bf2ff2aecb1a" providerId="ADAL" clId="{203A492C-F5CA-4A7E-8E19-790AFB38256B}" dt="2024-04-15T09:19:25.841" v="1694" actId="14100"/>
        <pc:sldMkLst>
          <pc:docMk/>
          <pc:sldMk cId="2869242325" sldId="337"/>
        </pc:sldMkLst>
        <pc:spChg chg="add del mod">
          <ac:chgData name="Corine Crone" userId="f70a2682-5c98-4908-82ae-bf2ff2aecb1a" providerId="ADAL" clId="{203A492C-F5CA-4A7E-8E19-790AFB38256B}" dt="2024-04-15T09:03:43.618" v="770"/>
          <ac:spMkLst>
            <pc:docMk/>
            <pc:sldMk cId="2869242325" sldId="337"/>
            <ac:spMk id="3" creationId="{03A8FC3D-7F51-ED25-82B1-B5FA3E08BA91}"/>
          </ac:spMkLst>
        </pc:spChg>
        <pc:spChg chg="add mod">
          <ac:chgData name="Corine Crone" userId="f70a2682-5c98-4908-82ae-bf2ff2aecb1a" providerId="ADAL" clId="{203A492C-F5CA-4A7E-8E19-790AFB38256B}" dt="2024-04-15T09:19:25.841" v="1694" actId="14100"/>
          <ac:spMkLst>
            <pc:docMk/>
            <pc:sldMk cId="2869242325" sldId="337"/>
            <ac:spMk id="11" creationId="{40AE5998-F933-7CD6-732B-9701F645EC44}"/>
          </ac:spMkLst>
        </pc:spChg>
        <pc:spChg chg="add del mod">
          <ac:chgData name="Corine Crone" userId="f70a2682-5c98-4908-82ae-bf2ff2aecb1a" providerId="ADAL" clId="{203A492C-F5CA-4A7E-8E19-790AFB38256B}" dt="2024-04-15T09:07:30.742" v="878"/>
          <ac:spMkLst>
            <pc:docMk/>
            <pc:sldMk cId="2869242325" sldId="337"/>
            <ac:spMk id="12" creationId="{4B63A447-EFB7-B9FD-9C28-9806E641CFF5}"/>
          </ac:spMkLst>
        </pc:spChg>
        <pc:spChg chg="add mod">
          <ac:chgData name="Corine Crone" userId="f70a2682-5c98-4908-82ae-bf2ff2aecb1a" providerId="ADAL" clId="{203A492C-F5CA-4A7E-8E19-790AFB38256B}" dt="2024-04-15T09:10:40.426" v="1529" actId="1076"/>
          <ac:spMkLst>
            <pc:docMk/>
            <pc:sldMk cId="2869242325" sldId="337"/>
            <ac:spMk id="13" creationId="{1E3208FD-F2DE-34EF-AA0B-F91B7284C87E}"/>
          </ac:spMkLst>
        </pc:spChg>
        <pc:picChg chg="add mod">
          <ac:chgData name="Corine Crone" userId="f70a2682-5c98-4908-82ae-bf2ff2aecb1a" providerId="ADAL" clId="{203A492C-F5CA-4A7E-8E19-790AFB38256B}" dt="2024-04-15T09:02:11.278" v="751" actId="14100"/>
          <ac:picMkLst>
            <pc:docMk/>
            <pc:sldMk cId="2869242325" sldId="337"/>
            <ac:picMk id="2" creationId="{51F0568D-7A4D-7D6F-1FC6-98254F94CA4C}"/>
          </ac:picMkLst>
        </pc:picChg>
        <pc:picChg chg="del">
          <ac:chgData name="Corine Crone" userId="f70a2682-5c98-4908-82ae-bf2ff2aecb1a" providerId="ADAL" clId="{203A492C-F5CA-4A7E-8E19-790AFB38256B}" dt="2024-04-15T09:01:29.700" v="739" actId="478"/>
          <ac:picMkLst>
            <pc:docMk/>
            <pc:sldMk cId="2869242325" sldId="337"/>
            <ac:picMk id="5" creationId="{609C91AC-5E8F-C370-8221-709D7FF9912E}"/>
          </ac:picMkLst>
        </pc:picChg>
        <pc:picChg chg="add del ord">
          <ac:chgData name="Corine Crone" userId="f70a2682-5c98-4908-82ae-bf2ff2aecb1a" providerId="ADAL" clId="{203A492C-F5CA-4A7E-8E19-790AFB38256B}" dt="2024-04-15T09:05:34.471" v="779" actId="478"/>
          <ac:picMkLst>
            <pc:docMk/>
            <pc:sldMk cId="2869242325" sldId="337"/>
            <ac:picMk id="7" creationId="{35AADD03-8565-0565-2464-4DB9D573EFB0}"/>
          </ac:picMkLst>
        </pc:picChg>
        <pc:picChg chg="add del mod ord">
          <ac:chgData name="Corine Crone" userId="f70a2682-5c98-4908-82ae-bf2ff2aecb1a" providerId="ADAL" clId="{203A492C-F5CA-4A7E-8E19-790AFB38256B}" dt="2024-04-15T09:06:25.457" v="786" actId="478"/>
          <ac:picMkLst>
            <pc:docMk/>
            <pc:sldMk cId="2869242325" sldId="337"/>
            <ac:picMk id="8" creationId="{FDF3FFFD-4108-6F95-DD56-405E942451D7}"/>
          </ac:picMkLst>
        </pc:picChg>
        <pc:picChg chg="del">
          <ac:chgData name="Corine Crone" userId="f70a2682-5c98-4908-82ae-bf2ff2aecb1a" providerId="ADAL" clId="{203A492C-F5CA-4A7E-8E19-790AFB38256B}" dt="2024-04-15T08:57:33.008" v="704" actId="478"/>
          <ac:picMkLst>
            <pc:docMk/>
            <pc:sldMk cId="2869242325" sldId="337"/>
            <ac:picMk id="9" creationId="{7F1E493B-FD63-79E6-1CC9-8EFD20C4E3D7}"/>
          </ac:picMkLst>
        </pc:picChg>
      </pc:sldChg>
      <pc:sldChg chg="add del">
        <pc:chgData name="Corine Crone" userId="f70a2682-5c98-4908-82ae-bf2ff2aecb1a" providerId="ADAL" clId="{203A492C-F5CA-4A7E-8E19-790AFB38256B}" dt="2024-04-15T09:20:06.600" v="1704" actId="47"/>
        <pc:sldMkLst>
          <pc:docMk/>
          <pc:sldMk cId="2865305373" sldId="338"/>
        </pc:sldMkLst>
      </pc:sldChg>
      <pc:sldChg chg="modSp add del mod">
        <pc:chgData name="Corine Crone" userId="f70a2682-5c98-4908-82ae-bf2ff2aecb1a" providerId="ADAL" clId="{203A492C-F5CA-4A7E-8E19-790AFB38256B}" dt="2024-04-15T09:01:49.597" v="744" actId="47"/>
        <pc:sldMkLst>
          <pc:docMk/>
          <pc:sldMk cId="3786191088" sldId="338"/>
        </pc:sldMkLst>
        <pc:picChg chg="mod">
          <ac:chgData name="Corine Crone" userId="f70a2682-5c98-4908-82ae-bf2ff2aecb1a" providerId="ADAL" clId="{203A492C-F5CA-4A7E-8E19-790AFB38256B}" dt="2024-04-15T09:01:12.982" v="735" actId="1076"/>
          <ac:picMkLst>
            <pc:docMk/>
            <pc:sldMk cId="3786191088" sldId="338"/>
            <ac:picMk id="7" creationId="{1BC66498-FBCD-FE3E-9220-E9B20EF52013}"/>
          </ac:picMkLst>
        </pc:picChg>
      </pc:sldChg>
      <pc:sldChg chg="addSp modSp add mod ord">
        <pc:chgData name="Corine Crone" userId="f70a2682-5c98-4908-82ae-bf2ff2aecb1a" providerId="ADAL" clId="{203A492C-F5CA-4A7E-8E19-790AFB38256B}" dt="2024-04-15T09:42:10.792" v="2316" actId="166"/>
        <pc:sldMkLst>
          <pc:docMk/>
          <pc:sldMk cId="1788698669" sldId="339"/>
        </pc:sldMkLst>
        <pc:spChg chg="add mod ord">
          <ac:chgData name="Corine Crone" userId="f70a2682-5c98-4908-82ae-bf2ff2aecb1a" providerId="ADAL" clId="{203A492C-F5CA-4A7E-8E19-790AFB38256B}" dt="2024-04-15T09:41:48.791" v="2314" actId="1076"/>
          <ac:spMkLst>
            <pc:docMk/>
            <pc:sldMk cId="1788698669" sldId="339"/>
            <ac:spMk id="5" creationId="{DF229C02-7793-9D69-A29D-36E68C1FF638}"/>
          </ac:spMkLst>
        </pc:spChg>
        <pc:spChg chg="add mod">
          <ac:chgData name="Corine Crone" userId="f70a2682-5c98-4908-82ae-bf2ff2aecb1a" providerId="ADAL" clId="{203A492C-F5CA-4A7E-8E19-790AFB38256B}" dt="2024-04-15T09:41:53.409" v="2315" actId="1076"/>
          <ac:spMkLst>
            <pc:docMk/>
            <pc:sldMk cId="1788698669" sldId="339"/>
            <ac:spMk id="8" creationId="{58A127F2-A4B3-D905-DD49-205DFB05B7BF}"/>
          </ac:spMkLst>
        </pc:spChg>
        <pc:picChg chg="add mod ord">
          <ac:chgData name="Corine Crone" userId="f70a2682-5c98-4908-82ae-bf2ff2aecb1a" providerId="ADAL" clId="{203A492C-F5CA-4A7E-8E19-790AFB38256B}" dt="2024-04-15T09:42:10.792" v="2316" actId="166"/>
          <ac:picMkLst>
            <pc:docMk/>
            <pc:sldMk cId="1788698669" sldId="339"/>
            <ac:picMk id="10" creationId="{0ECC870A-F44E-711F-11F0-69AAFB27E79C}"/>
          </ac:picMkLst>
        </pc:picChg>
        <pc:picChg chg="add mod">
          <ac:chgData name="Corine Crone" userId="f70a2682-5c98-4908-82ae-bf2ff2aecb1a" providerId="ADAL" clId="{203A492C-F5CA-4A7E-8E19-790AFB38256B}" dt="2024-04-15T09:26:32.552" v="2166" actId="1076"/>
          <ac:picMkLst>
            <pc:docMk/>
            <pc:sldMk cId="1788698669" sldId="339"/>
            <ac:picMk id="12" creationId="{5E5607F6-CDC7-579D-171F-D95C4F0AE085}"/>
          </ac:picMkLst>
        </pc:picChg>
        <pc:picChg chg="add mod">
          <ac:chgData name="Corine Crone" userId="f70a2682-5c98-4908-82ae-bf2ff2aecb1a" providerId="ADAL" clId="{203A492C-F5CA-4A7E-8E19-790AFB38256B}" dt="2024-04-15T09:26:30.007" v="2165" actId="1076"/>
          <ac:picMkLst>
            <pc:docMk/>
            <pc:sldMk cId="1788698669" sldId="339"/>
            <ac:picMk id="14" creationId="{C8810117-AD62-C6AA-F54A-909B7F04DB08}"/>
          </ac:picMkLst>
        </pc:picChg>
      </pc:sldChg>
      <pc:sldChg chg="addSp delSp modSp add mod ord">
        <pc:chgData name="Corine Crone" userId="f70a2682-5c98-4908-82ae-bf2ff2aecb1a" providerId="ADAL" clId="{203A492C-F5CA-4A7E-8E19-790AFB38256B}" dt="2024-04-15T09:30:33.718" v="2210" actId="14100"/>
        <pc:sldMkLst>
          <pc:docMk/>
          <pc:sldMk cId="650610809" sldId="340"/>
        </pc:sldMkLst>
        <pc:spChg chg="del mod">
          <ac:chgData name="Corine Crone" userId="f70a2682-5c98-4908-82ae-bf2ff2aecb1a" providerId="ADAL" clId="{203A492C-F5CA-4A7E-8E19-790AFB38256B}" dt="2024-04-15T09:27:06.011" v="2171" actId="478"/>
          <ac:spMkLst>
            <pc:docMk/>
            <pc:sldMk cId="650610809" sldId="340"/>
            <ac:spMk id="82" creationId="{C3B3FFCC-9D22-378A-E8C1-4AFF5ADFCA12}"/>
          </ac:spMkLst>
        </pc:spChg>
        <pc:spChg chg="del">
          <ac:chgData name="Corine Crone" userId="f70a2682-5c98-4908-82ae-bf2ff2aecb1a" providerId="ADAL" clId="{203A492C-F5CA-4A7E-8E19-790AFB38256B}" dt="2024-04-15T09:27:09.559" v="2173" actId="478"/>
          <ac:spMkLst>
            <pc:docMk/>
            <pc:sldMk cId="650610809" sldId="340"/>
            <ac:spMk id="84" creationId="{3CB31C58-73EE-EE9A-A59E-403041214C0A}"/>
          </ac:spMkLst>
        </pc:spChg>
        <pc:picChg chg="ord">
          <ac:chgData name="Corine Crone" userId="f70a2682-5c98-4908-82ae-bf2ff2aecb1a" providerId="ADAL" clId="{203A492C-F5CA-4A7E-8E19-790AFB38256B}" dt="2024-04-15T09:27:34.353" v="2176" actId="166"/>
          <ac:picMkLst>
            <pc:docMk/>
            <pc:sldMk cId="650610809" sldId="340"/>
            <ac:picMk id="2" creationId="{6AC9B0F9-C67B-D362-6CE1-AB70C358602B}"/>
          </ac:picMkLst>
        </pc:picChg>
        <pc:picChg chg="del">
          <ac:chgData name="Corine Crone" userId="f70a2682-5c98-4908-82ae-bf2ff2aecb1a" providerId="ADAL" clId="{203A492C-F5CA-4A7E-8E19-790AFB38256B}" dt="2024-04-15T09:27:07.455" v="2172" actId="478"/>
          <ac:picMkLst>
            <pc:docMk/>
            <pc:sldMk cId="650610809" sldId="340"/>
            <ac:picMk id="3" creationId="{5B80461E-3B33-0040-B2B3-CCAD00135949}"/>
          </ac:picMkLst>
        </pc:picChg>
        <pc:picChg chg="add mod">
          <ac:chgData name="Corine Crone" userId="f70a2682-5c98-4908-82ae-bf2ff2aecb1a" providerId="ADAL" clId="{203A492C-F5CA-4A7E-8E19-790AFB38256B}" dt="2024-04-15T09:27:25.166" v="2175" actId="1076"/>
          <ac:picMkLst>
            <pc:docMk/>
            <pc:sldMk cId="650610809" sldId="340"/>
            <ac:picMk id="4" creationId="{2BC3F74B-7B04-1B0D-4DB7-F90EE6B77463}"/>
          </ac:picMkLst>
        </pc:picChg>
        <pc:picChg chg="add mod">
          <ac:chgData name="Corine Crone" userId="f70a2682-5c98-4908-82ae-bf2ff2aecb1a" providerId="ADAL" clId="{203A492C-F5CA-4A7E-8E19-790AFB38256B}" dt="2024-04-15T09:30:17.420" v="2207" actId="14100"/>
          <ac:picMkLst>
            <pc:docMk/>
            <pc:sldMk cId="650610809" sldId="340"/>
            <ac:picMk id="6" creationId="{343E6D65-171C-B9DC-CAF6-15343CC23E8A}"/>
          </ac:picMkLst>
        </pc:picChg>
        <pc:picChg chg="add mod">
          <ac:chgData name="Corine Crone" userId="f70a2682-5c98-4908-82ae-bf2ff2aecb1a" providerId="ADAL" clId="{203A492C-F5CA-4A7E-8E19-790AFB38256B}" dt="2024-04-15T09:30:23.824" v="2209" actId="1076"/>
          <ac:picMkLst>
            <pc:docMk/>
            <pc:sldMk cId="650610809" sldId="340"/>
            <ac:picMk id="8" creationId="{AC0E6D59-4363-B55A-C8EF-E6B4F55D5BEA}"/>
          </ac:picMkLst>
        </pc:picChg>
        <pc:picChg chg="add mod">
          <ac:chgData name="Corine Crone" userId="f70a2682-5c98-4908-82ae-bf2ff2aecb1a" providerId="ADAL" clId="{203A492C-F5CA-4A7E-8E19-790AFB38256B}" dt="2024-04-15T09:30:21.203" v="2208" actId="1076"/>
          <ac:picMkLst>
            <pc:docMk/>
            <pc:sldMk cId="650610809" sldId="340"/>
            <ac:picMk id="10" creationId="{E1AB7CEC-267C-4A26-B825-3FE95E0B168E}"/>
          </ac:picMkLst>
        </pc:picChg>
        <pc:picChg chg="add mod">
          <ac:chgData name="Corine Crone" userId="f70a2682-5c98-4908-82ae-bf2ff2aecb1a" providerId="ADAL" clId="{203A492C-F5CA-4A7E-8E19-790AFB38256B}" dt="2024-04-15T09:30:33.718" v="2210" actId="14100"/>
          <ac:picMkLst>
            <pc:docMk/>
            <pc:sldMk cId="650610809" sldId="340"/>
            <ac:picMk id="12" creationId="{747818B9-3817-C979-2342-3CC80661305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2E3302F-5B69-4D16-920C-8ABDAC368423}"/>
              </a:ext>
            </a:extLst>
          </p:cNvPr>
          <p:cNvSpPr>
            <a:spLocks noGrp="1"/>
          </p:cNvSpPr>
          <p:nvPr>
            <p:ph type="hdr" sz="quarter"/>
          </p:nvPr>
        </p:nvSpPr>
        <p:spPr>
          <a:xfrm>
            <a:off x="1" y="1"/>
            <a:ext cx="2944282" cy="497679"/>
          </a:xfrm>
          <a:prstGeom prst="rect">
            <a:avLst/>
          </a:prstGeom>
        </p:spPr>
        <p:txBody>
          <a:bodyPr vert="horz" lIns="91257" tIns="45629" rIns="91257" bIns="45629"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7974CFC-F577-4F57-980C-4169D156FAF0}"/>
              </a:ext>
            </a:extLst>
          </p:cNvPr>
          <p:cNvSpPr>
            <a:spLocks noGrp="1"/>
          </p:cNvSpPr>
          <p:nvPr>
            <p:ph type="dt" sz="quarter" idx="1"/>
          </p:nvPr>
        </p:nvSpPr>
        <p:spPr>
          <a:xfrm>
            <a:off x="3847048" y="1"/>
            <a:ext cx="2944281" cy="497679"/>
          </a:xfrm>
          <a:prstGeom prst="rect">
            <a:avLst/>
          </a:prstGeom>
        </p:spPr>
        <p:txBody>
          <a:bodyPr vert="horz" lIns="91257" tIns="45629" rIns="91257" bIns="45629" rtlCol="0"/>
          <a:lstStyle>
            <a:lvl1pPr algn="r">
              <a:defRPr sz="1200"/>
            </a:lvl1pPr>
          </a:lstStyle>
          <a:p>
            <a:fld id="{B9187C62-CADF-406D-95B8-22F42F1D38E8}" type="datetimeFigureOut">
              <a:rPr lang="nl-NL" smtClean="0"/>
              <a:t>15-4-2024</a:t>
            </a:fld>
            <a:endParaRPr lang="nl-NL"/>
          </a:p>
        </p:txBody>
      </p:sp>
      <p:sp>
        <p:nvSpPr>
          <p:cNvPr id="4" name="Tijdelijke aanduiding voor voettekst 3">
            <a:extLst>
              <a:ext uri="{FF2B5EF4-FFF2-40B4-BE49-F238E27FC236}">
                <a16:creationId xmlns:a16="http://schemas.microsoft.com/office/drawing/2014/main" id="{B149914A-CDC2-4E38-A7A9-8727E2593B28}"/>
              </a:ext>
            </a:extLst>
          </p:cNvPr>
          <p:cNvSpPr>
            <a:spLocks noGrp="1"/>
          </p:cNvSpPr>
          <p:nvPr>
            <p:ph type="ftr" sz="quarter" idx="2"/>
          </p:nvPr>
        </p:nvSpPr>
        <p:spPr>
          <a:xfrm>
            <a:off x="1" y="9427372"/>
            <a:ext cx="2944282" cy="497679"/>
          </a:xfrm>
          <a:prstGeom prst="rect">
            <a:avLst/>
          </a:prstGeom>
        </p:spPr>
        <p:txBody>
          <a:bodyPr vert="horz" lIns="91257" tIns="45629" rIns="91257" bIns="45629"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96536D1-172F-406A-861F-5FF471A56A07}"/>
              </a:ext>
            </a:extLst>
          </p:cNvPr>
          <p:cNvSpPr>
            <a:spLocks noGrp="1"/>
          </p:cNvSpPr>
          <p:nvPr>
            <p:ph type="sldNum" sz="quarter" idx="3"/>
          </p:nvPr>
        </p:nvSpPr>
        <p:spPr>
          <a:xfrm>
            <a:off x="3847048" y="9427372"/>
            <a:ext cx="2944281" cy="497679"/>
          </a:xfrm>
          <a:prstGeom prst="rect">
            <a:avLst/>
          </a:prstGeom>
        </p:spPr>
        <p:txBody>
          <a:bodyPr vert="horz" lIns="91257" tIns="45629" rIns="91257" bIns="45629" rtlCol="0" anchor="b"/>
          <a:lstStyle>
            <a:lvl1pPr algn="r">
              <a:defRPr sz="1200"/>
            </a:lvl1pPr>
          </a:lstStyle>
          <a:p>
            <a:fld id="{0ACE39BE-C4F3-463B-8F20-82DC99973BAA}" type="slidenum">
              <a:rPr lang="nl-NL" smtClean="0"/>
              <a:t>‹nr.›</a:t>
            </a:fld>
            <a:endParaRPr lang="nl-NL"/>
          </a:p>
        </p:txBody>
      </p:sp>
    </p:spTree>
    <p:extLst>
      <p:ext uri="{BB962C8B-B14F-4D97-AF65-F5344CB8AC3E}">
        <p14:creationId xmlns:p14="http://schemas.microsoft.com/office/powerpoint/2010/main" val="32441755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p:cNvSpPr>
          <p:nvPr>
            <p:ph type="body"/>
          </p:nvPr>
        </p:nvSpPr>
        <p:spPr>
          <a:xfrm>
            <a:off x="731223" y="5414548"/>
            <a:ext cx="5849424" cy="5129369"/>
          </a:xfrm>
          <a:prstGeom prst="rect">
            <a:avLst/>
          </a:prstGeom>
        </p:spPr>
        <p:txBody>
          <a:bodyPr lIns="0" tIns="0" rIns="0" bIns="0"/>
          <a:lstStyle/>
          <a:p>
            <a:r>
              <a:rPr lang="nl-NL" sz="2000">
                <a:latin typeface="Arial"/>
              </a:rPr>
              <a:t>Klik om het formaat van de notities te bewerken</a:t>
            </a:r>
            <a:endParaRPr/>
          </a:p>
        </p:txBody>
      </p:sp>
      <p:sp>
        <p:nvSpPr>
          <p:cNvPr id="74" name="PlaceHolder 2"/>
          <p:cNvSpPr>
            <a:spLocks noGrp="1"/>
          </p:cNvSpPr>
          <p:nvPr>
            <p:ph type="hdr"/>
          </p:nvPr>
        </p:nvSpPr>
        <p:spPr>
          <a:xfrm>
            <a:off x="0" y="0"/>
            <a:ext cx="3173154" cy="569589"/>
          </a:xfrm>
          <a:prstGeom prst="rect">
            <a:avLst/>
          </a:prstGeom>
        </p:spPr>
        <p:txBody>
          <a:bodyPr lIns="0" tIns="0" rIns="0" bIns="0"/>
          <a:lstStyle/>
          <a:p>
            <a:r>
              <a:rPr lang="nl-NL" sz="1400">
                <a:latin typeface="Times New Roman"/>
              </a:rPr>
              <a:t>&lt;koptekst&gt;</a:t>
            </a:r>
            <a:endParaRPr/>
          </a:p>
        </p:txBody>
      </p:sp>
      <p:sp>
        <p:nvSpPr>
          <p:cNvPr id="75" name="PlaceHolder 3"/>
          <p:cNvSpPr>
            <a:spLocks noGrp="1"/>
          </p:cNvSpPr>
          <p:nvPr>
            <p:ph type="dt"/>
          </p:nvPr>
        </p:nvSpPr>
        <p:spPr>
          <a:xfrm>
            <a:off x="4138714" y="0"/>
            <a:ext cx="3173154" cy="569589"/>
          </a:xfrm>
          <a:prstGeom prst="rect">
            <a:avLst/>
          </a:prstGeom>
        </p:spPr>
        <p:txBody>
          <a:bodyPr lIns="0" tIns="0" rIns="0" bIns="0"/>
          <a:lstStyle/>
          <a:p>
            <a:pPr algn="r"/>
            <a:r>
              <a:rPr lang="nl-NL" sz="1400">
                <a:latin typeface="Times New Roman"/>
              </a:rPr>
              <a:t>&lt;datum/tijd&gt;</a:t>
            </a:r>
            <a:endParaRPr/>
          </a:p>
        </p:txBody>
      </p:sp>
      <p:sp>
        <p:nvSpPr>
          <p:cNvPr id="76" name="PlaceHolder 4"/>
          <p:cNvSpPr>
            <a:spLocks noGrp="1"/>
          </p:cNvSpPr>
          <p:nvPr>
            <p:ph type="ftr"/>
          </p:nvPr>
        </p:nvSpPr>
        <p:spPr>
          <a:xfrm>
            <a:off x="0" y="10829479"/>
            <a:ext cx="3173154" cy="569589"/>
          </a:xfrm>
          <a:prstGeom prst="rect">
            <a:avLst/>
          </a:prstGeom>
        </p:spPr>
        <p:txBody>
          <a:bodyPr lIns="0" tIns="0" rIns="0" bIns="0" anchor="b"/>
          <a:lstStyle/>
          <a:p>
            <a:r>
              <a:rPr lang="nl-NL" sz="1400">
                <a:latin typeface="Times New Roman"/>
              </a:rPr>
              <a:t>&lt;voettekst&gt;</a:t>
            </a:r>
            <a:endParaRPr/>
          </a:p>
        </p:txBody>
      </p:sp>
      <p:sp>
        <p:nvSpPr>
          <p:cNvPr id="77" name="PlaceHolder 5"/>
          <p:cNvSpPr>
            <a:spLocks noGrp="1"/>
          </p:cNvSpPr>
          <p:nvPr>
            <p:ph type="sldNum"/>
          </p:nvPr>
        </p:nvSpPr>
        <p:spPr>
          <a:xfrm>
            <a:off x="4138714" y="10829479"/>
            <a:ext cx="3173154" cy="569589"/>
          </a:xfrm>
          <a:prstGeom prst="rect">
            <a:avLst/>
          </a:prstGeom>
        </p:spPr>
        <p:txBody>
          <a:bodyPr lIns="0" tIns="0" rIns="0" bIns="0" anchor="b"/>
          <a:lstStyle/>
          <a:p>
            <a:pPr algn="r"/>
            <a:fld id="{B4EAF253-BFBA-4A8D-8C94-8D282CC1A47E}" type="slidenum">
              <a:rPr lang="nl-NL" sz="1400">
                <a:latin typeface="Times New Roman"/>
              </a:rPr>
              <a:t>‹nr.›</a:t>
            </a:fld>
            <a:endParaRPr/>
          </a:p>
        </p:txBody>
      </p:sp>
    </p:spTree>
    <p:extLst>
      <p:ext uri="{BB962C8B-B14F-4D97-AF65-F5344CB8AC3E}">
        <p14:creationId xmlns:p14="http://schemas.microsoft.com/office/powerpoint/2010/main" val="33924805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body"/>
          </p:nvPr>
        </p:nvSpPr>
        <p:spPr>
          <a:xfrm>
            <a:off x="679688" y="4713694"/>
            <a:ext cx="5432976" cy="4466128"/>
          </a:xfrm>
          <a:prstGeom prst="rect">
            <a:avLst/>
          </a:prstGeom>
        </p:spPr>
        <p:txBody>
          <a:bodyPr lIns="0" tIns="0" rIns="0" bIns="0"/>
          <a:lstStyle/>
          <a:p>
            <a:endParaRPr dirty="0"/>
          </a:p>
        </p:txBody>
      </p:sp>
      <p:sp>
        <p:nvSpPr>
          <p:cNvPr id="152" name="CustomShape 2"/>
          <p:cNvSpPr/>
          <p:nvPr/>
        </p:nvSpPr>
        <p:spPr>
          <a:xfrm>
            <a:off x="3845530" y="9429305"/>
            <a:ext cx="2945430" cy="49397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9676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body"/>
          </p:nvPr>
        </p:nvSpPr>
        <p:spPr>
          <a:xfrm>
            <a:off x="679688" y="4713694"/>
            <a:ext cx="5432976" cy="4466128"/>
          </a:xfrm>
          <a:prstGeom prst="rect">
            <a:avLst/>
          </a:prstGeom>
        </p:spPr>
        <p:txBody>
          <a:bodyPr lIns="0" tIns="0" rIns="0" bIns="0"/>
          <a:lstStyle/>
          <a:p>
            <a:endParaRPr dirty="0"/>
          </a:p>
        </p:txBody>
      </p:sp>
      <p:sp>
        <p:nvSpPr>
          <p:cNvPr id="156" name="CustomShape 2"/>
          <p:cNvSpPr/>
          <p:nvPr/>
        </p:nvSpPr>
        <p:spPr>
          <a:xfrm>
            <a:off x="3845530" y="9429305"/>
            <a:ext cx="2945430" cy="49397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08385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167F-7B21-2B30-22CE-6776169D82D7}"/>
            </a:ext>
          </a:extLst>
        </p:cNvPr>
        <p:cNvGrpSpPr/>
        <p:nvPr/>
      </p:nvGrpSpPr>
      <p:grpSpPr>
        <a:xfrm>
          <a:off x="0" y="0"/>
          <a:ext cx="0" cy="0"/>
          <a:chOff x="0" y="0"/>
          <a:chExt cx="0" cy="0"/>
        </a:xfrm>
      </p:grpSpPr>
      <p:sp>
        <p:nvSpPr>
          <p:cNvPr id="155" name="PlaceHolder 1">
            <a:extLst>
              <a:ext uri="{FF2B5EF4-FFF2-40B4-BE49-F238E27FC236}">
                <a16:creationId xmlns:a16="http://schemas.microsoft.com/office/drawing/2014/main" id="{04AC202E-0AAF-56D0-8937-19208A6ED7A6}"/>
              </a:ext>
            </a:extLst>
          </p:cNvPr>
          <p:cNvSpPr>
            <a:spLocks noGrp="1"/>
          </p:cNvSpPr>
          <p:nvPr>
            <p:ph type="body"/>
          </p:nvPr>
        </p:nvSpPr>
        <p:spPr>
          <a:xfrm>
            <a:off x="679688" y="4713694"/>
            <a:ext cx="5432976" cy="4466128"/>
          </a:xfrm>
          <a:prstGeom prst="rect">
            <a:avLst/>
          </a:prstGeom>
        </p:spPr>
        <p:txBody>
          <a:bodyPr lIns="0" tIns="0" rIns="0" bIns="0"/>
          <a:lstStyle/>
          <a:p>
            <a:endParaRPr dirty="0"/>
          </a:p>
        </p:txBody>
      </p:sp>
      <p:sp>
        <p:nvSpPr>
          <p:cNvPr id="156" name="CustomShape 2">
            <a:extLst>
              <a:ext uri="{FF2B5EF4-FFF2-40B4-BE49-F238E27FC236}">
                <a16:creationId xmlns:a16="http://schemas.microsoft.com/office/drawing/2014/main" id="{4A332308-6BB7-4364-8068-439F37B1D659}"/>
              </a:ext>
            </a:extLst>
          </p:cNvPr>
          <p:cNvSpPr/>
          <p:nvPr/>
        </p:nvSpPr>
        <p:spPr>
          <a:xfrm>
            <a:off x="3845530" y="9429305"/>
            <a:ext cx="2945430" cy="493976"/>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50423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24" name="PlaceHolder 2"/>
          <p:cNvSpPr>
            <a:spLocks noGrp="1"/>
          </p:cNvSpPr>
          <p:nvPr>
            <p:ph type="body"/>
          </p:nvPr>
        </p:nvSpPr>
        <p:spPr>
          <a:xfrm>
            <a:off x="495000" y="1604520"/>
            <a:ext cx="8915040" cy="1896840"/>
          </a:xfrm>
          <a:prstGeom prst="rect">
            <a:avLst/>
          </a:prstGeom>
        </p:spPr>
        <p:txBody>
          <a:bodyPr lIns="0" tIns="0" rIns="0" bIns="0"/>
          <a:lstStyle/>
          <a:p>
            <a:endParaRPr/>
          </a:p>
        </p:txBody>
      </p:sp>
      <p:sp>
        <p:nvSpPr>
          <p:cNvPr id="25" name="PlaceHolder 3"/>
          <p:cNvSpPr>
            <a:spLocks noGrp="1"/>
          </p:cNvSpPr>
          <p:nvPr>
            <p:ph type="body"/>
          </p:nvPr>
        </p:nvSpPr>
        <p:spPr>
          <a:xfrm>
            <a:off x="495000" y="3682080"/>
            <a:ext cx="89150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27" name="PlaceHolder 2"/>
          <p:cNvSpPr>
            <a:spLocks noGrp="1"/>
          </p:cNvSpPr>
          <p:nvPr>
            <p:ph type="body"/>
          </p:nvPr>
        </p:nvSpPr>
        <p:spPr>
          <a:xfrm>
            <a:off x="495000" y="1604520"/>
            <a:ext cx="4350240" cy="1896840"/>
          </a:xfrm>
          <a:prstGeom prst="rect">
            <a:avLst/>
          </a:prstGeom>
        </p:spPr>
        <p:txBody>
          <a:bodyPr lIns="0" tIns="0" rIns="0" bIns="0"/>
          <a:lstStyle/>
          <a:p>
            <a:endParaRPr/>
          </a:p>
        </p:txBody>
      </p:sp>
      <p:sp>
        <p:nvSpPr>
          <p:cNvPr id="28" name="PlaceHolder 3"/>
          <p:cNvSpPr>
            <a:spLocks noGrp="1"/>
          </p:cNvSpPr>
          <p:nvPr>
            <p:ph type="body"/>
          </p:nvPr>
        </p:nvSpPr>
        <p:spPr>
          <a:xfrm>
            <a:off x="5063040" y="1604520"/>
            <a:ext cx="4350240" cy="1896840"/>
          </a:xfrm>
          <a:prstGeom prst="rect">
            <a:avLst/>
          </a:prstGeom>
        </p:spPr>
        <p:txBody>
          <a:bodyPr lIns="0" tIns="0" rIns="0" bIns="0"/>
          <a:lstStyle/>
          <a:p>
            <a:endParaRPr/>
          </a:p>
        </p:txBody>
      </p:sp>
      <p:sp>
        <p:nvSpPr>
          <p:cNvPr id="29" name="PlaceHolder 4"/>
          <p:cNvSpPr>
            <a:spLocks noGrp="1"/>
          </p:cNvSpPr>
          <p:nvPr>
            <p:ph type="body"/>
          </p:nvPr>
        </p:nvSpPr>
        <p:spPr>
          <a:xfrm>
            <a:off x="5063040" y="3682080"/>
            <a:ext cx="4350240" cy="1896840"/>
          </a:xfrm>
          <a:prstGeom prst="rect">
            <a:avLst/>
          </a:prstGeom>
        </p:spPr>
        <p:txBody>
          <a:bodyPr lIns="0" tIns="0" rIns="0" bIns="0"/>
          <a:lstStyle/>
          <a:p>
            <a:endParaRPr/>
          </a:p>
        </p:txBody>
      </p:sp>
      <p:sp>
        <p:nvSpPr>
          <p:cNvPr id="30" name="PlaceHolder 5"/>
          <p:cNvSpPr>
            <a:spLocks noGrp="1"/>
          </p:cNvSpPr>
          <p:nvPr>
            <p:ph type="body"/>
          </p:nvPr>
        </p:nvSpPr>
        <p:spPr>
          <a:xfrm>
            <a:off x="495000" y="3682080"/>
            <a:ext cx="435024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32" name="PlaceHolder 2"/>
          <p:cNvSpPr>
            <a:spLocks noGrp="1"/>
          </p:cNvSpPr>
          <p:nvPr>
            <p:ph type="body"/>
          </p:nvPr>
        </p:nvSpPr>
        <p:spPr>
          <a:xfrm>
            <a:off x="495000" y="1604520"/>
            <a:ext cx="8915040" cy="3977280"/>
          </a:xfrm>
          <a:prstGeom prst="rect">
            <a:avLst/>
          </a:prstGeom>
        </p:spPr>
        <p:txBody>
          <a:bodyPr lIns="0" tIns="0" rIns="0" bIns="0"/>
          <a:lstStyle/>
          <a:p>
            <a:endParaRPr/>
          </a:p>
        </p:txBody>
      </p:sp>
      <p:sp>
        <p:nvSpPr>
          <p:cNvPr id="33" name="PlaceHolder 3"/>
          <p:cNvSpPr>
            <a:spLocks noGrp="1"/>
          </p:cNvSpPr>
          <p:nvPr>
            <p:ph type="body"/>
          </p:nvPr>
        </p:nvSpPr>
        <p:spPr>
          <a:xfrm>
            <a:off x="495000" y="1604520"/>
            <a:ext cx="8915040" cy="3977280"/>
          </a:xfrm>
          <a:prstGeom prst="rect">
            <a:avLst/>
          </a:prstGeom>
        </p:spPr>
        <p:txBody>
          <a:bodyPr lIns="0" tIns="0" rIns="0" bIns="0"/>
          <a:lstStyle/>
          <a:p>
            <a:endParaRPr/>
          </a:p>
        </p:txBody>
      </p:sp>
      <p:pic>
        <p:nvPicPr>
          <p:cNvPr id="34" name="Afbeelding 33"/>
          <p:cNvPicPr/>
          <p:nvPr/>
        </p:nvPicPr>
        <p:blipFill>
          <a:blip r:embed="rId2"/>
          <a:stretch/>
        </p:blipFill>
        <p:spPr>
          <a:xfrm>
            <a:off x="2459880" y="1604520"/>
            <a:ext cx="4984920" cy="3977280"/>
          </a:xfrm>
          <a:prstGeom prst="rect">
            <a:avLst/>
          </a:prstGeom>
          <a:ln>
            <a:noFill/>
          </a:ln>
        </p:spPr>
      </p:pic>
      <p:pic>
        <p:nvPicPr>
          <p:cNvPr id="35" name="Afbeelding 34"/>
          <p:cNvPicPr/>
          <p:nvPr/>
        </p:nvPicPr>
        <p:blipFill>
          <a:blip r:embed="rId2"/>
          <a:stretch/>
        </p:blipFill>
        <p:spPr>
          <a:xfrm>
            <a:off x="245988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7805C-5BCB-02F3-FDFF-C4B050C35499}"/>
              </a:ext>
            </a:extLst>
          </p:cNvPr>
          <p:cNvSpPr>
            <a:spLocks noGrp="1"/>
          </p:cNvSpPr>
          <p:nvPr>
            <p:ph type="ctrTitle"/>
          </p:nvPr>
        </p:nvSpPr>
        <p:spPr>
          <a:xfrm>
            <a:off x="1238250" y="1122363"/>
            <a:ext cx="7429500" cy="2387600"/>
          </a:xfrm>
        </p:spPr>
        <p:txBody>
          <a:bodyPr anchor="b"/>
          <a:lstStyle>
            <a:lvl1pPr algn="ctr">
              <a:defRPr sz="4875"/>
            </a:lvl1pPr>
          </a:lstStyle>
          <a:p>
            <a:r>
              <a:rPr lang="nl-NL"/>
              <a:t>Klik om stijl te bewerken</a:t>
            </a:r>
          </a:p>
        </p:txBody>
      </p:sp>
      <p:sp>
        <p:nvSpPr>
          <p:cNvPr id="3" name="Ondertitel 2">
            <a:extLst>
              <a:ext uri="{FF2B5EF4-FFF2-40B4-BE49-F238E27FC236}">
                <a16:creationId xmlns:a16="http://schemas.microsoft.com/office/drawing/2014/main" id="{9D06A425-83F9-B43F-F610-34CE8ABB5FCC}"/>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3DC3C5C-5083-3433-DBE8-F1310C83F917}"/>
              </a:ext>
            </a:extLst>
          </p:cNvPr>
          <p:cNvSpPr>
            <a:spLocks noGrp="1"/>
          </p:cNvSpPr>
          <p:nvPr>
            <p:ph type="dt" sz="half" idx="10"/>
          </p:nvPr>
        </p:nvSpPr>
        <p:spPr/>
        <p:txBody>
          <a:bodyPr/>
          <a:lstStyle/>
          <a:p>
            <a:fld id="{D0E78938-68D7-D046-86ED-CDCD400FAE5F}" type="datetimeFigureOut">
              <a:rPr lang="nl-NL" smtClean="0"/>
              <a:t>15-4-2024</a:t>
            </a:fld>
            <a:endParaRPr lang="nl-NL"/>
          </a:p>
        </p:txBody>
      </p:sp>
      <p:sp>
        <p:nvSpPr>
          <p:cNvPr id="5" name="Tijdelijke aanduiding voor voettekst 4">
            <a:extLst>
              <a:ext uri="{FF2B5EF4-FFF2-40B4-BE49-F238E27FC236}">
                <a16:creationId xmlns:a16="http://schemas.microsoft.com/office/drawing/2014/main" id="{38FFD0D6-DFDC-01D9-61F2-78D89BC954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567DA4E-53FD-D4C7-3994-802DF2AC671A}"/>
              </a:ext>
            </a:extLst>
          </p:cNvPr>
          <p:cNvSpPr>
            <a:spLocks noGrp="1"/>
          </p:cNvSpPr>
          <p:nvPr>
            <p:ph type="sldNum" sz="quarter" idx="12"/>
          </p:nvPr>
        </p:nvSpPr>
        <p:spPr/>
        <p:txBody>
          <a:bodyPr/>
          <a:lstStyle/>
          <a:p>
            <a:fld id="{AC3FB6A3-8C89-2C4C-83CB-459DF5B460A2}" type="slidenum">
              <a:rPr lang="nl-NL" smtClean="0"/>
              <a:t>‹nr.›</a:t>
            </a:fld>
            <a:endParaRPr lang="nl-NL"/>
          </a:p>
        </p:txBody>
      </p:sp>
    </p:spTree>
    <p:extLst>
      <p:ext uri="{BB962C8B-B14F-4D97-AF65-F5344CB8AC3E}">
        <p14:creationId xmlns:p14="http://schemas.microsoft.com/office/powerpoint/2010/main" val="380079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3" name="PlaceHolder 2"/>
          <p:cNvSpPr>
            <a:spLocks noGrp="1"/>
          </p:cNvSpPr>
          <p:nvPr>
            <p:ph type="subTitle"/>
          </p:nvPr>
        </p:nvSpPr>
        <p:spPr>
          <a:xfrm>
            <a:off x="495000" y="1604520"/>
            <a:ext cx="8915040" cy="397728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5" name="PlaceHolder 2"/>
          <p:cNvSpPr>
            <a:spLocks noGrp="1"/>
          </p:cNvSpPr>
          <p:nvPr>
            <p:ph type="body"/>
          </p:nvPr>
        </p:nvSpPr>
        <p:spPr>
          <a:xfrm>
            <a:off x="495000" y="1604520"/>
            <a:ext cx="89150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7" name="PlaceHolder 2"/>
          <p:cNvSpPr>
            <a:spLocks noGrp="1"/>
          </p:cNvSpPr>
          <p:nvPr>
            <p:ph type="body"/>
          </p:nvPr>
        </p:nvSpPr>
        <p:spPr>
          <a:xfrm>
            <a:off x="495000" y="1604520"/>
            <a:ext cx="4350240" cy="3977280"/>
          </a:xfrm>
          <a:prstGeom prst="rect">
            <a:avLst/>
          </a:prstGeom>
        </p:spPr>
        <p:txBody>
          <a:bodyPr lIns="0" tIns="0" rIns="0" bIns="0"/>
          <a:lstStyle/>
          <a:p>
            <a:endParaRPr/>
          </a:p>
        </p:txBody>
      </p:sp>
      <p:sp>
        <p:nvSpPr>
          <p:cNvPr id="8" name="PlaceHolder 3"/>
          <p:cNvSpPr>
            <a:spLocks noGrp="1"/>
          </p:cNvSpPr>
          <p:nvPr>
            <p:ph type="body"/>
          </p:nvPr>
        </p:nvSpPr>
        <p:spPr>
          <a:xfrm>
            <a:off x="5063040" y="1604520"/>
            <a:ext cx="435024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95000" y="273600"/>
            <a:ext cx="89150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12" name="PlaceHolder 2"/>
          <p:cNvSpPr>
            <a:spLocks noGrp="1"/>
          </p:cNvSpPr>
          <p:nvPr>
            <p:ph type="body"/>
          </p:nvPr>
        </p:nvSpPr>
        <p:spPr>
          <a:xfrm>
            <a:off x="495000" y="1604520"/>
            <a:ext cx="4350240" cy="1896840"/>
          </a:xfrm>
          <a:prstGeom prst="rect">
            <a:avLst/>
          </a:prstGeom>
        </p:spPr>
        <p:txBody>
          <a:bodyPr lIns="0" tIns="0" rIns="0" bIns="0"/>
          <a:lstStyle/>
          <a:p>
            <a:endParaRPr/>
          </a:p>
        </p:txBody>
      </p:sp>
      <p:sp>
        <p:nvSpPr>
          <p:cNvPr id="13" name="PlaceHolder 3"/>
          <p:cNvSpPr>
            <a:spLocks noGrp="1"/>
          </p:cNvSpPr>
          <p:nvPr>
            <p:ph type="body"/>
          </p:nvPr>
        </p:nvSpPr>
        <p:spPr>
          <a:xfrm>
            <a:off x="495000" y="3682080"/>
            <a:ext cx="4350240" cy="1896840"/>
          </a:xfrm>
          <a:prstGeom prst="rect">
            <a:avLst/>
          </a:prstGeom>
        </p:spPr>
        <p:txBody>
          <a:bodyPr lIns="0" tIns="0" rIns="0" bIns="0"/>
          <a:lstStyle/>
          <a:p>
            <a:endParaRPr/>
          </a:p>
        </p:txBody>
      </p:sp>
      <p:sp>
        <p:nvSpPr>
          <p:cNvPr id="14" name="PlaceHolder 4"/>
          <p:cNvSpPr>
            <a:spLocks noGrp="1"/>
          </p:cNvSpPr>
          <p:nvPr>
            <p:ph type="body"/>
          </p:nvPr>
        </p:nvSpPr>
        <p:spPr>
          <a:xfrm>
            <a:off x="5063040" y="1604520"/>
            <a:ext cx="435024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16" name="PlaceHolder 2"/>
          <p:cNvSpPr>
            <a:spLocks noGrp="1"/>
          </p:cNvSpPr>
          <p:nvPr>
            <p:ph type="body"/>
          </p:nvPr>
        </p:nvSpPr>
        <p:spPr>
          <a:xfrm>
            <a:off x="495000" y="1604520"/>
            <a:ext cx="4350240" cy="3977280"/>
          </a:xfrm>
          <a:prstGeom prst="rect">
            <a:avLst/>
          </a:prstGeom>
        </p:spPr>
        <p:txBody>
          <a:bodyPr lIns="0" tIns="0" rIns="0" bIns="0"/>
          <a:lstStyle/>
          <a:p>
            <a:endParaRPr/>
          </a:p>
        </p:txBody>
      </p:sp>
      <p:sp>
        <p:nvSpPr>
          <p:cNvPr id="17" name="PlaceHolder 3"/>
          <p:cNvSpPr>
            <a:spLocks noGrp="1"/>
          </p:cNvSpPr>
          <p:nvPr>
            <p:ph type="body"/>
          </p:nvPr>
        </p:nvSpPr>
        <p:spPr>
          <a:xfrm>
            <a:off x="5063040" y="1604520"/>
            <a:ext cx="4350240" cy="1896840"/>
          </a:xfrm>
          <a:prstGeom prst="rect">
            <a:avLst/>
          </a:prstGeom>
        </p:spPr>
        <p:txBody>
          <a:bodyPr lIns="0" tIns="0" rIns="0" bIns="0"/>
          <a:lstStyle/>
          <a:p>
            <a:endParaRPr/>
          </a:p>
        </p:txBody>
      </p:sp>
      <p:sp>
        <p:nvSpPr>
          <p:cNvPr id="18" name="PlaceHolder 4"/>
          <p:cNvSpPr>
            <a:spLocks noGrp="1"/>
          </p:cNvSpPr>
          <p:nvPr>
            <p:ph type="body"/>
          </p:nvPr>
        </p:nvSpPr>
        <p:spPr>
          <a:xfrm>
            <a:off x="5063040" y="3682080"/>
            <a:ext cx="435024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95000" y="273600"/>
            <a:ext cx="8915040" cy="1144800"/>
          </a:xfrm>
          <a:prstGeom prst="rect">
            <a:avLst/>
          </a:prstGeom>
        </p:spPr>
        <p:txBody>
          <a:bodyPr lIns="0" tIns="0" rIns="0" bIns="0" anchor="ctr"/>
          <a:lstStyle/>
          <a:p>
            <a:endParaRPr/>
          </a:p>
        </p:txBody>
      </p:sp>
      <p:sp>
        <p:nvSpPr>
          <p:cNvPr id="20" name="PlaceHolder 2"/>
          <p:cNvSpPr>
            <a:spLocks noGrp="1"/>
          </p:cNvSpPr>
          <p:nvPr>
            <p:ph type="body"/>
          </p:nvPr>
        </p:nvSpPr>
        <p:spPr>
          <a:xfrm>
            <a:off x="495000" y="1604520"/>
            <a:ext cx="4350240" cy="1896840"/>
          </a:xfrm>
          <a:prstGeom prst="rect">
            <a:avLst/>
          </a:prstGeom>
        </p:spPr>
        <p:txBody>
          <a:bodyPr lIns="0" tIns="0" rIns="0" bIns="0"/>
          <a:lstStyle/>
          <a:p>
            <a:endParaRPr/>
          </a:p>
        </p:txBody>
      </p:sp>
      <p:sp>
        <p:nvSpPr>
          <p:cNvPr id="21" name="PlaceHolder 3"/>
          <p:cNvSpPr>
            <a:spLocks noGrp="1"/>
          </p:cNvSpPr>
          <p:nvPr>
            <p:ph type="body"/>
          </p:nvPr>
        </p:nvSpPr>
        <p:spPr>
          <a:xfrm>
            <a:off x="5063040" y="1604520"/>
            <a:ext cx="4350240" cy="1896840"/>
          </a:xfrm>
          <a:prstGeom prst="rect">
            <a:avLst/>
          </a:prstGeom>
        </p:spPr>
        <p:txBody>
          <a:bodyPr lIns="0" tIns="0" rIns="0" bIns="0"/>
          <a:lstStyle/>
          <a:p>
            <a:endParaRPr/>
          </a:p>
        </p:txBody>
      </p:sp>
      <p:sp>
        <p:nvSpPr>
          <p:cNvPr id="22" name="PlaceHolder 4"/>
          <p:cNvSpPr>
            <a:spLocks noGrp="1"/>
          </p:cNvSpPr>
          <p:nvPr>
            <p:ph type="body"/>
          </p:nvPr>
        </p:nvSpPr>
        <p:spPr>
          <a:xfrm>
            <a:off x="495000" y="3682080"/>
            <a:ext cx="89150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95000" y="273600"/>
            <a:ext cx="8915040" cy="1144800"/>
          </a:xfrm>
          <a:prstGeom prst="rect">
            <a:avLst/>
          </a:prstGeom>
        </p:spPr>
        <p:txBody>
          <a:bodyPr lIns="0" tIns="0" rIns="0" bIns="0" anchor="ctr"/>
          <a:lstStyle/>
          <a:p>
            <a:r>
              <a:rPr lang="nl-NL" sz="4400">
                <a:latin typeface="Arial"/>
              </a:rPr>
              <a:t>Klik om de opmaak van de titeltekst te bewerken</a:t>
            </a:r>
            <a:endParaRPr/>
          </a:p>
        </p:txBody>
      </p:sp>
      <p:sp>
        <p:nvSpPr>
          <p:cNvPr id="3" name="PlaceHolder 2"/>
          <p:cNvSpPr>
            <a:spLocks noGrp="1"/>
          </p:cNvSpPr>
          <p:nvPr>
            <p:ph type="body"/>
          </p:nvPr>
        </p:nvSpPr>
        <p:spPr>
          <a:xfrm>
            <a:off x="495000" y="1604520"/>
            <a:ext cx="8915040" cy="3977280"/>
          </a:xfrm>
          <a:prstGeom prst="rect">
            <a:avLst/>
          </a:prstGeom>
        </p:spPr>
        <p:txBody>
          <a:bodyPr lIns="0" tIns="0" rIns="0" bIns="0"/>
          <a:lstStyle/>
          <a:p>
            <a:pPr>
              <a:buSzPct val="45000"/>
              <a:buFont typeface="StarSymbol"/>
              <a:buChar char=""/>
            </a:pPr>
            <a:r>
              <a:rPr lang="nl-NL" sz="2800">
                <a:latin typeface="Arial"/>
              </a:rPr>
              <a:t>Klik om de opmaak van de overzichtstekst te bewerken</a:t>
            </a:r>
            <a:endParaRPr/>
          </a:p>
          <a:p>
            <a:pPr lvl="1">
              <a:buSzPct val="75000"/>
              <a:buFont typeface="StarSymbol"/>
              <a:buChar char=""/>
            </a:pPr>
            <a:r>
              <a:rPr lang="nl-NL" sz="2000">
                <a:latin typeface="Arial"/>
              </a:rPr>
              <a:t>Tweede overzichtsniveau</a:t>
            </a:r>
            <a:endParaRPr/>
          </a:p>
          <a:p>
            <a:pPr lvl="2">
              <a:buSzPct val="45000"/>
              <a:buFont typeface="StarSymbol"/>
              <a:buChar char=""/>
            </a:pPr>
            <a:r>
              <a:rPr lang="nl-NL">
                <a:latin typeface="Arial"/>
              </a:rPr>
              <a:t>Derde overzichtsniveau</a:t>
            </a:r>
            <a:endParaRPr/>
          </a:p>
          <a:p>
            <a:pPr lvl="3">
              <a:buSzPct val="75000"/>
              <a:buFont typeface="StarSymbol"/>
              <a:buChar char=""/>
            </a:pPr>
            <a:r>
              <a:rPr lang="nl-NL">
                <a:latin typeface="Arial"/>
              </a:rPr>
              <a:t>Vierde overzichtsniveau</a:t>
            </a:r>
            <a:endParaRPr/>
          </a:p>
          <a:p>
            <a:pPr lvl="4">
              <a:buSzPct val="45000"/>
              <a:buFont typeface="StarSymbol"/>
              <a:buChar char=""/>
            </a:pPr>
            <a:r>
              <a:rPr lang="nl-NL" sz="2000">
                <a:latin typeface="Arial"/>
              </a:rPr>
              <a:t>Vijfde overzichtsniveau</a:t>
            </a:r>
            <a:endParaRPr/>
          </a:p>
          <a:p>
            <a:pPr lvl="5">
              <a:buSzPct val="45000"/>
              <a:buFont typeface="StarSymbol"/>
              <a:buChar char=""/>
            </a:pPr>
            <a:r>
              <a:rPr lang="nl-NL" sz="2000">
                <a:latin typeface="Arial"/>
              </a:rPr>
              <a:t>Zesde overzichtsniveau</a:t>
            </a:r>
            <a:endParaRPr/>
          </a:p>
          <a:p>
            <a:pPr lvl="6">
              <a:buSzPct val="45000"/>
              <a:buFont typeface="StarSymbol"/>
              <a:buChar char=""/>
            </a:pPr>
            <a:r>
              <a:rPr lang="nl-NL" sz="2000">
                <a:latin typeface="Arial"/>
              </a:rPr>
              <a:t>Zevende overzichtsniveau</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135005" y="3328385"/>
            <a:ext cx="4637558" cy="14652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nl-NL" sz="3200" strike="noStrike" dirty="0">
                <a:solidFill>
                  <a:srgbClr val="000000"/>
                </a:solidFill>
                <a:latin typeface="Alverata Informal Regular" panose="02030503060504020004" pitchFamily="18" charset="0"/>
                <a:ea typeface="DejaVu Sans"/>
              </a:rPr>
              <a:t>Stichting Vrienden van Museum Krona</a:t>
            </a:r>
            <a:endParaRPr lang="nl-NL" sz="3200" dirty="0">
              <a:solidFill>
                <a:srgbClr val="000000"/>
              </a:solidFill>
              <a:latin typeface="Alverata Informal Regular" panose="02030503060504020004" pitchFamily="18" charset="0"/>
              <a:ea typeface="DejaVu Sans"/>
            </a:endParaRPr>
          </a:p>
          <a:p>
            <a:pPr algn="ctr">
              <a:lnSpc>
                <a:spcPct val="100000"/>
              </a:lnSpc>
            </a:pPr>
            <a:r>
              <a:rPr lang="nl-NL" sz="2400" strike="noStrike" dirty="0">
                <a:solidFill>
                  <a:srgbClr val="000000"/>
                </a:solidFill>
                <a:latin typeface="Alverata Informal Regular" panose="02030503060504020004" pitchFamily="18" charset="0"/>
                <a:ea typeface="DejaVu Sans"/>
              </a:rPr>
              <a:t> </a:t>
            </a:r>
          </a:p>
          <a:p>
            <a:pPr algn="ctr">
              <a:lnSpc>
                <a:spcPct val="100000"/>
              </a:lnSpc>
            </a:pPr>
            <a:r>
              <a:rPr lang="nl-NL" sz="2400" strike="noStrike" dirty="0">
                <a:solidFill>
                  <a:srgbClr val="000000"/>
                </a:solidFill>
                <a:latin typeface="Alverata Informal Regular" panose="02030503060504020004" pitchFamily="18" charset="0"/>
                <a:ea typeface="DejaVu Sans"/>
              </a:rPr>
              <a:t>Jaaroverzicht 2023</a:t>
            </a:r>
            <a:endParaRPr sz="1100" dirty="0">
              <a:latin typeface="Alverata Informal Regular" panose="02030503060504020004" pitchFamily="18" charset="0"/>
            </a:endParaRPr>
          </a:p>
        </p:txBody>
      </p:sp>
      <p:pic>
        <p:nvPicPr>
          <p:cNvPr id="6" name="Afbeelding 5">
            <a:extLst>
              <a:ext uri="{FF2B5EF4-FFF2-40B4-BE49-F238E27FC236}">
                <a16:creationId xmlns:a16="http://schemas.microsoft.com/office/drawing/2014/main" id="{A981D13D-5637-A700-07EA-6E7EF063957F}"/>
              </a:ext>
            </a:extLst>
          </p:cNvPr>
          <p:cNvPicPr>
            <a:picLocks noChangeAspect="1"/>
          </p:cNvPicPr>
          <p:nvPr/>
        </p:nvPicPr>
        <p:blipFill>
          <a:blip r:embed="rId3">
            <a:alphaModFix amt="50000"/>
          </a:blip>
          <a:stretch>
            <a:fillRect/>
          </a:stretch>
        </p:blipFill>
        <p:spPr>
          <a:xfrm>
            <a:off x="0" y="642938"/>
            <a:ext cx="9906000" cy="5572125"/>
          </a:xfrm>
          <a:prstGeom prst="rect">
            <a:avLst/>
          </a:prstGeom>
        </p:spPr>
      </p:pic>
      <p:pic>
        <p:nvPicPr>
          <p:cNvPr id="5" name="Afbeelding 4" descr="Afbeelding met zwart-wit, persoon, overdekt, hand&#10;&#10;Automatisch gegenereerde beschrijving">
            <a:extLst>
              <a:ext uri="{FF2B5EF4-FFF2-40B4-BE49-F238E27FC236}">
                <a16:creationId xmlns:a16="http://schemas.microsoft.com/office/drawing/2014/main" id="{52A05352-40FC-E578-5B98-1D2607C8D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4572000" cy="6858000"/>
          </a:xfrm>
          <a:prstGeom prst="rect">
            <a:avLst/>
          </a:prstGeom>
        </p:spPr>
      </p:pic>
      <p:pic>
        <p:nvPicPr>
          <p:cNvPr id="2" name="Afbeelding 1" descr="Afbeelding met tekst, schermopname, Lettertype, software&#10;&#10;Automatisch gegenereerde beschrijving">
            <a:extLst>
              <a:ext uri="{FF2B5EF4-FFF2-40B4-BE49-F238E27FC236}">
                <a16:creationId xmlns:a16="http://schemas.microsoft.com/office/drawing/2014/main" id="{62149ABC-549E-0A72-F3C0-6E4A1CDF43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71" t="22150" r="27910" b="12017"/>
          <a:stretch/>
        </p:blipFill>
        <p:spPr bwMode="auto">
          <a:xfrm>
            <a:off x="268796" y="419356"/>
            <a:ext cx="1415149" cy="1051746"/>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A99317D-A723-9FF1-198D-EDDBA1B2F75D}"/>
              </a:ext>
            </a:extLst>
          </p:cNvPr>
          <p:cNvPicPr>
            <a:picLocks noChangeAspect="1"/>
          </p:cNvPicPr>
          <p:nvPr/>
        </p:nvPicPr>
        <p:blipFill>
          <a:blip r:embed="rId3">
            <a:alphaModFix amt="50000"/>
          </a:blip>
          <a:stretch>
            <a:fillRect/>
          </a:stretch>
        </p:blipFill>
        <p:spPr>
          <a:xfrm>
            <a:off x="172015" y="642937"/>
            <a:ext cx="9906000" cy="5572125"/>
          </a:xfrm>
          <a:prstGeom prst="rect">
            <a:avLst/>
          </a:prstGeom>
        </p:spPr>
      </p:pic>
      <p:pic>
        <p:nvPicPr>
          <p:cNvPr id="2" name="Afbeelding 1" descr="Afbeelding met tekst, schermopname, Lettertype, software&#10;&#10;Automatisch gegenereerde beschrijving">
            <a:extLst>
              <a:ext uri="{FF2B5EF4-FFF2-40B4-BE49-F238E27FC236}">
                <a16:creationId xmlns:a16="http://schemas.microsoft.com/office/drawing/2014/main" id="{79250B60-ADA2-D92F-FEDF-D2FBFF8529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71" t="22150" r="27910" b="12017"/>
          <a:stretch/>
        </p:blipFill>
        <p:spPr bwMode="auto">
          <a:xfrm>
            <a:off x="519708" y="435274"/>
            <a:ext cx="1481108" cy="1100767"/>
          </a:xfrm>
          <a:prstGeom prst="rect">
            <a:avLst/>
          </a:prstGeom>
          <a:ln>
            <a:noFill/>
          </a:ln>
          <a:extLst>
            <a:ext uri="{53640926-AAD7-44D8-BBD7-CCE9431645EC}">
              <a14:shadowObscured xmlns:a14="http://schemas.microsoft.com/office/drawing/2010/main"/>
            </a:ext>
          </a:extLst>
        </p:spPr>
      </p:pic>
      <p:sp>
        <p:nvSpPr>
          <p:cNvPr id="82" name="CustomShape 1"/>
          <p:cNvSpPr/>
          <p:nvPr/>
        </p:nvSpPr>
        <p:spPr>
          <a:xfrm>
            <a:off x="5567711" y="197717"/>
            <a:ext cx="3641342" cy="114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3600" dirty="0">
                <a:solidFill>
                  <a:srgbClr val="C00000"/>
                </a:solidFill>
                <a:latin typeface="Alverata Informal Regular" panose="02030503060504020004" pitchFamily="18" charset="0"/>
              </a:rPr>
              <a:t>Inhoudsopgave</a:t>
            </a:r>
            <a:endParaRPr sz="3600" dirty="0">
              <a:solidFill>
                <a:srgbClr val="C00000"/>
              </a:solidFill>
              <a:latin typeface="Alverata Informal Regular" panose="02030503060504020004" pitchFamily="18" charset="0"/>
            </a:endParaRPr>
          </a:p>
        </p:txBody>
      </p:sp>
      <p:sp>
        <p:nvSpPr>
          <p:cNvPr id="84" name="CustomShape 3"/>
          <p:cNvSpPr/>
          <p:nvPr/>
        </p:nvSpPr>
        <p:spPr>
          <a:xfrm>
            <a:off x="5567711" y="1523068"/>
            <a:ext cx="3980846" cy="5744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numCol="1"/>
          <a:lstStyle/>
          <a:p>
            <a:pPr>
              <a:lnSpc>
                <a:spcPct val="150000"/>
              </a:lnSpc>
            </a:pPr>
            <a:r>
              <a:rPr lang="nl-NL" sz="1200" b="1" dirty="0">
                <a:solidFill>
                  <a:srgbClr val="000000"/>
                </a:solidFill>
                <a:latin typeface="Alverata Informal Regular" panose="02030503060504020004" pitchFamily="18" charset="0"/>
                <a:cs typeface="Calibri" pitchFamily="34" charset="0"/>
              </a:rPr>
              <a:t>1. Inleiding</a:t>
            </a:r>
            <a:r>
              <a:rPr lang="nl-NL" sz="1200" dirty="0">
                <a:solidFill>
                  <a:srgbClr val="000000"/>
                </a:solidFill>
                <a:latin typeface="Alverata Informal Regular" panose="02030503060504020004" pitchFamily="18" charset="0"/>
                <a:cs typeface="Calibri" pitchFamily="34" charset="0"/>
              </a:rPr>
              <a:t>			</a:t>
            </a:r>
          </a:p>
          <a:p>
            <a:pPr>
              <a:lnSpc>
                <a:spcPct val="150000"/>
              </a:lnSpc>
            </a:pPr>
            <a:r>
              <a:rPr lang="nl-NL" sz="1200" b="1" dirty="0">
                <a:solidFill>
                  <a:srgbClr val="000000"/>
                </a:solidFill>
                <a:latin typeface="Alverata Informal Regular" panose="02030503060504020004" pitchFamily="18" charset="0"/>
                <a:cs typeface="Calibri" pitchFamily="34" charset="0"/>
              </a:rPr>
              <a:t>2. Afscheid Theo Meijer</a:t>
            </a:r>
          </a:p>
          <a:p>
            <a:pPr>
              <a:lnSpc>
                <a:spcPct val="150000"/>
              </a:lnSpc>
            </a:pPr>
            <a:r>
              <a:rPr lang="nl-NL" sz="1200" b="1" dirty="0">
                <a:solidFill>
                  <a:srgbClr val="000000"/>
                </a:solidFill>
                <a:latin typeface="Alverata Informal Regular" panose="02030503060504020004" pitchFamily="18" charset="0"/>
                <a:cs typeface="Calibri" pitchFamily="34" charset="0"/>
              </a:rPr>
              <a:t>3. Jubileum exposities</a:t>
            </a:r>
          </a:p>
          <a:p>
            <a:pPr>
              <a:lnSpc>
                <a:spcPct val="150000"/>
              </a:lnSpc>
            </a:pPr>
            <a:r>
              <a:rPr lang="nl-NL" sz="1200" b="1" dirty="0">
                <a:solidFill>
                  <a:srgbClr val="000000"/>
                </a:solidFill>
                <a:latin typeface="Alverata Informal Regular" panose="02030503060504020004" pitchFamily="18" charset="0"/>
                <a:cs typeface="Calibri" pitchFamily="34" charset="0"/>
              </a:rPr>
              <a:t>4. Aankopen</a:t>
            </a:r>
          </a:p>
          <a:p>
            <a:pPr>
              <a:lnSpc>
                <a:spcPct val="150000"/>
              </a:lnSpc>
            </a:pPr>
            <a:r>
              <a:rPr lang="nl-NL" sz="1200" b="1" dirty="0">
                <a:solidFill>
                  <a:srgbClr val="000000"/>
                </a:solidFill>
                <a:latin typeface="Alverata Informal Regular" panose="02030503060504020004" pitchFamily="18" charset="0"/>
                <a:cs typeface="Calibri" pitchFamily="34" charset="0"/>
              </a:rPr>
              <a:t>5. Samenstelling bestuur</a:t>
            </a:r>
          </a:p>
          <a:p>
            <a:pPr>
              <a:lnSpc>
                <a:spcPct val="150000"/>
              </a:lnSpc>
            </a:pPr>
            <a:r>
              <a:rPr lang="nl-NL" sz="1400" dirty="0">
                <a:solidFill>
                  <a:srgbClr val="000000"/>
                </a:solidFill>
                <a:latin typeface="Alverata Informal Regular" panose="02030503060504020004" pitchFamily="18" charset="0"/>
                <a:cs typeface="Calibri" pitchFamily="34" charset="0"/>
              </a:rPr>
              <a:t>	</a:t>
            </a:r>
            <a:r>
              <a:rPr lang="nl-NL" sz="1400" dirty="0">
                <a:solidFill>
                  <a:srgbClr val="000000"/>
                </a:solidFill>
                <a:latin typeface="Calibri" pitchFamily="34" charset="0"/>
                <a:cs typeface="Calibri" pitchFamily="34" charset="0"/>
              </a:rPr>
              <a:t>						</a:t>
            </a:r>
            <a:r>
              <a:rPr lang="nl-NL" sz="1200" dirty="0">
                <a:solidFill>
                  <a:srgbClr val="000000"/>
                </a:solidFill>
                <a:latin typeface="Calibri"/>
              </a:rPr>
              <a:t>				</a:t>
            </a: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r>
              <a:rPr lang="nl-NL" sz="1200" dirty="0">
                <a:solidFill>
                  <a:srgbClr val="000000"/>
                </a:solidFill>
                <a:latin typeface="Calibri"/>
              </a:rPr>
              <a:t> </a:t>
            </a:r>
            <a:endParaRPr lang="nl-NL" sz="1200" dirty="0"/>
          </a:p>
          <a:p>
            <a:pPr>
              <a:lnSpc>
                <a:spcPct val="150000"/>
              </a:lnSpc>
            </a:pPr>
            <a:endParaRPr lang="nl-NL" sz="1400" dirty="0">
              <a:solidFill>
                <a:srgbClr val="000000"/>
              </a:solidFill>
              <a:latin typeface="Alverata Informal Regular" panose="02030503060504020004" pitchFamily="18" charset="0"/>
              <a:cs typeface="Calibri" pitchFamily="34" charset="0"/>
            </a:endParaRPr>
          </a:p>
          <a:p>
            <a:pPr>
              <a:lnSpc>
                <a:spcPct val="150000"/>
              </a:lnSpc>
            </a:pPr>
            <a:r>
              <a:rPr lang="nl-NL" sz="1400" dirty="0">
                <a:solidFill>
                  <a:srgbClr val="000000"/>
                </a:solidFill>
                <a:latin typeface="Calibri" pitchFamily="34" charset="0"/>
                <a:cs typeface="Calibri" pitchFamily="34" charset="0"/>
              </a:rPr>
              <a:t>						</a:t>
            </a:r>
            <a:r>
              <a:rPr lang="nl-NL" sz="1200" dirty="0">
                <a:solidFill>
                  <a:srgbClr val="000000"/>
                </a:solidFill>
                <a:latin typeface="Calibri"/>
              </a:rPr>
              <a:t>				</a:t>
            </a: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endParaRPr lang="nl-NL" sz="1200" dirty="0"/>
          </a:p>
          <a:p>
            <a:pPr>
              <a:lnSpc>
                <a:spcPct val="100000"/>
              </a:lnSpc>
            </a:pPr>
            <a:r>
              <a:rPr lang="nl-NL" sz="1200" dirty="0">
                <a:solidFill>
                  <a:srgbClr val="000000"/>
                </a:solidFill>
                <a:latin typeface="Calibri"/>
              </a:rPr>
              <a:t> </a:t>
            </a:r>
            <a:endParaRPr lang="nl-NL" sz="1200" dirty="0"/>
          </a:p>
          <a:p>
            <a:pPr>
              <a:lnSpc>
                <a:spcPct val="150000"/>
              </a:lnSpc>
            </a:pPr>
            <a:endParaRPr lang="nl-NL" sz="1400" dirty="0">
              <a:solidFill>
                <a:srgbClr val="000000"/>
              </a:solidFill>
              <a:latin typeface="Alverata Informal Regular" panose="02030503060504020004" pitchFamily="18" charset="0"/>
              <a:cs typeface="Calibri"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txBody>
          <a:bodyPr/>
          <a:lstStyle/>
          <a:p>
            <a:endParaRPr lang="nl-NL"/>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txBody>
          <a:bodyPr/>
          <a:lstStyle/>
          <a:p>
            <a:endParaRPr lang="nl-NL"/>
          </a:p>
        </p:txBody>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9" name="Afbeelding 8">
            <a:extLst>
              <a:ext uri="{FF2B5EF4-FFF2-40B4-BE49-F238E27FC236}">
                <a16:creationId xmlns:a16="http://schemas.microsoft.com/office/drawing/2014/main" id="{519F42EB-D290-F133-04E3-D0752D64C24F}"/>
              </a:ext>
            </a:extLst>
          </p:cNvPr>
          <p:cNvPicPr>
            <a:picLocks noChangeAspect="1"/>
          </p:cNvPicPr>
          <p:nvPr/>
        </p:nvPicPr>
        <p:blipFill>
          <a:blip r:embed="rId2">
            <a:alphaModFix amt="50000"/>
          </a:blip>
          <a:stretch>
            <a:fillRect/>
          </a:stretch>
        </p:blipFill>
        <p:spPr>
          <a:xfrm>
            <a:off x="-1001" y="836356"/>
            <a:ext cx="9906000" cy="5572125"/>
          </a:xfrm>
          <a:prstGeom prst="rect">
            <a:avLst/>
          </a:prstGeom>
        </p:spPr>
      </p:pic>
      <p:pic>
        <p:nvPicPr>
          <p:cNvPr id="6" name="Afbeelding 5" descr="Afbeelding met tekening, schets, illustratie, verven&#10;&#10;Automatisch gegenereerde beschrijving">
            <a:extLst>
              <a:ext uri="{FF2B5EF4-FFF2-40B4-BE49-F238E27FC236}">
                <a16:creationId xmlns:a16="http://schemas.microsoft.com/office/drawing/2014/main" id="{73BAEC1E-AB3E-04DA-EDCA-17B9588CA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 y="0"/>
            <a:ext cx="2806772" cy="3622419"/>
          </a:xfrm>
          <a:prstGeom prst="rect">
            <a:avLst/>
          </a:prstGeom>
        </p:spPr>
      </p:pic>
      <p:pic>
        <p:nvPicPr>
          <p:cNvPr id="8" name="Afbeelding 7" descr="Afbeelding met tekening, kleding, hoed, Kinderkunst&#10;&#10;Automatisch gegenereerde beschrijving">
            <a:extLst>
              <a:ext uri="{FF2B5EF4-FFF2-40B4-BE49-F238E27FC236}">
                <a16:creationId xmlns:a16="http://schemas.microsoft.com/office/drawing/2014/main" id="{2FBCFCCE-AE96-9D3A-65E7-FB6037810335}"/>
              </a:ext>
            </a:extLst>
          </p:cNvPr>
          <p:cNvPicPr>
            <a:picLocks noChangeAspect="1"/>
          </p:cNvPicPr>
          <p:nvPr/>
        </p:nvPicPr>
        <p:blipFill rotWithShape="1">
          <a:blip r:embed="rId4">
            <a:extLst>
              <a:ext uri="{28A0092B-C50C-407E-A947-70E740481C1C}">
                <a14:useLocalDpi xmlns:a14="http://schemas.microsoft.com/office/drawing/2010/main" val="0"/>
              </a:ext>
            </a:extLst>
          </a:blip>
          <a:srcRect t="7337"/>
          <a:stretch/>
        </p:blipFill>
        <p:spPr>
          <a:xfrm>
            <a:off x="-1" y="3534013"/>
            <a:ext cx="2805771" cy="3323987"/>
          </a:xfrm>
          <a:prstGeom prst="rect">
            <a:avLst/>
          </a:prstGeom>
        </p:spPr>
      </p:pic>
      <p:sp>
        <p:nvSpPr>
          <p:cNvPr id="104" name="CustomShape 1"/>
          <p:cNvSpPr/>
          <p:nvPr/>
        </p:nvSpPr>
        <p:spPr>
          <a:xfrm>
            <a:off x="3541330" y="661811"/>
            <a:ext cx="4009929"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1</a:t>
            </a:r>
            <a:r>
              <a:rPr lang="nl-NL" sz="28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Inleiding</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6" name="CustomShape 3"/>
          <p:cNvSpPr/>
          <p:nvPr/>
        </p:nvSpPr>
        <p:spPr>
          <a:xfrm>
            <a:off x="3541330" y="1843069"/>
            <a:ext cx="5066962" cy="381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nl-NL" sz="1000" i="0" dirty="0">
                <a:effectLst/>
                <a:latin typeface="Alverata Informal Regular" panose="02030503060504020004" pitchFamily="18" charset="0"/>
                <a:cs typeface="Calibri" panose="020F0502020204030204" pitchFamily="34" charset="0"/>
              </a:rPr>
              <a:t>2023</a:t>
            </a:r>
            <a:endParaRPr lang="nl-NL" sz="1000" dirty="0">
              <a:latin typeface="Alverata Informal Regular" panose="02030503060504020004" pitchFamily="18" charset="0"/>
              <a:cs typeface="Calibri" panose="020F0502020204030204" pitchFamily="34" charset="0"/>
            </a:endParaRPr>
          </a:p>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Een jaar dat in het teken staat van het 50-jarig bestaan van Museum Krona. Het thema voor dit jubileumjaar is: </a:t>
            </a:r>
            <a:r>
              <a:rPr lang="nl-NL" sz="1000" kern="100" dirty="0">
                <a:effectLst/>
                <a:latin typeface="Alverata Informal Regular" panose="02030503060504020004" pitchFamily="18" charset="0"/>
                <a:ea typeface="Calibri" panose="020F0502020204030204" pitchFamily="34" charset="0"/>
                <a:cs typeface="Times New Roman" panose="02020603050405020304" pitchFamily="18" charset="0"/>
              </a:rPr>
              <a:t>Al 50 jaar niet van deze tijd. </a:t>
            </a:r>
            <a:r>
              <a:rPr lang="nl-NL" sz="1000" dirty="0">
                <a:solidFill>
                  <a:srgbClr val="000000"/>
                </a:solidFill>
                <a:effectLst/>
                <a:latin typeface="Alverata Informal Regular" panose="02030503060504020004" pitchFamily="18" charset="0"/>
                <a:ea typeface="Calibri" panose="020F0502020204030204" pitchFamily="34" charset="0"/>
                <a:cs typeface="MinionPro-Regular"/>
              </a:rPr>
              <a:t>Dit jaar, en een deel van volgend jaar, staat Museum Krona in het teken van zijn 50-jarig bestaan. Het thema dat daarvoor is gekozen, luidt; ‘Museum Krona, al 50 jaar niet van deze tijd’. Om het jubileum een passend feestelijk karakter te geven, zijn er een drietal aansprekende exposities samengesteld. In elke expositie wordt op voor het museum karakteristieke wijze aandacht gegeven aan de link met het verleden, het belang van het heden en de verbeelding naar de toekomst.</a:t>
            </a:r>
            <a:r>
              <a:rPr lang="nl-NL" sz="1000" dirty="0">
                <a:solidFill>
                  <a:srgbClr val="000000"/>
                </a:solidFill>
                <a:effectLst/>
                <a:latin typeface="Alverata Informal Regular" panose="02030503060504020004" pitchFamily="18" charset="0"/>
                <a:ea typeface="Calibri" panose="020F0502020204030204" pitchFamily="34" charset="0"/>
                <a:cs typeface="Alverata Informal Regular" panose="02030503060504020004" pitchFamily="18" charset="0"/>
              </a:rPr>
              <a:t> </a:t>
            </a:r>
            <a:r>
              <a:rPr lang="nl-NL" sz="1000" dirty="0">
                <a:solidFill>
                  <a:srgbClr val="000000"/>
                </a:solidFill>
                <a:effectLst/>
                <a:latin typeface="Alverata Informal Regular" panose="02030503060504020004" pitchFamily="18" charset="0"/>
                <a:ea typeface="Calibri" panose="020F0502020204030204" pitchFamily="34" charset="0"/>
                <a:cs typeface="MinionPro-Regular"/>
              </a:rPr>
              <a:t>De openingsexpositie heet ‘Krona als hoofdzaak’. </a:t>
            </a:r>
          </a:p>
          <a:p>
            <a:r>
              <a:rPr lang="nl-NL" sz="1000" kern="100" dirty="0">
                <a:effectLst/>
                <a:latin typeface="Alverata Informal Regular" panose="02030503060504020004" pitchFamily="18" charset="0"/>
                <a:ea typeface="Calibri" panose="020F0502020204030204" pitchFamily="34" charset="0"/>
                <a:cs typeface="Times New Roman" panose="02020603050405020304" pitchFamily="18" charset="0"/>
              </a:rPr>
              <a:t> </a:t>
            </a:r>
          </a:p>
          <a:p>
            <a:pPr>
              <a:lnSpc>
                <a:spcPct val="150000"/>
              </a:lnSpc>
            </a:pPr>
            <a:endParaRPr lang="nl-NL" sz="1000" dirty="0">
              <a:solidFill>
                <a:srgbClr val="000000"/>
              </a:solidFill>
              <a:latin typeface="Alverata Informal Regular" panose="02030503060504020004" pitchFamily="18" charset="0"/>
              <a:cs typeface="Calibri" panose="020F0502020204030204" pitchFamily="34" charset="0"/>
            </a:endParaRPr>
          </a:p>
          <a:p>
            <a:pPr>
              <a:lnSpc>
                <a:spcPct val="150000"/>
              </a:lnSpc>
            </a:pPr>
            <a:endParaRPr lang="nl-NL" sz="1000" dirty="0">
              <a:solidFill>
                <a:srgbClr val="000000"/>
              </a:solidFill>
              <a:latin typeface="Alverata Informal Regular" panose="02030503060504020004" pitchFamily="18" charset="0"/>
              <a:cs typeface="Calibri" panose="020F0502020204030204" pitchFamily="34" charset="0"/>
            </a:endParaRPr>
          </a:p>
          <a:p>
            <a:pPr>
              <a:lnSpc>
                <a:spcPct val="150000"/>
              </a:lnSpc>
            </a:pPr>
            <a:endParaRPr lang="nl-NL" sz="1000" dirty="0">
              <a:solidFill>
                <a:srgbClr val="000000"/>
              </a:solidFill>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pPr>
              <a:lnSpc>
                <a:spcPct val="150000"/>
              </a:lnSpc>
            </a:pPr>
            <a:endParaRPr lang="nl-NL" sz="10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a:p>
            <a:endParaRPr lang="nl-NL" sz="1200" dirty="0">
              <a:latin typeface="Alverata Informal Regular" panose="02030503060504020004" pitchFamily="18" charset="0"/>
              <a:cs typeface="Calibri" panose="020F0502020204030204" pitchFamily="34" charset="0"/>
            </a:endParaRPr>
          </a:p>
        </p:txBody>
      </p:sp>
    </p:spTree>
    <p:extLst>
      <p:ext uri="{BB962C8B-B14F-4D97-AF65-F5344CB8AC3E}">
        <p14:creationId xmlns:p14="http://schemas.microsoft.com/office/powerpoint/2010/main" val="24404509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5AADD03-8565-0565-2464-4DB9D573EFB0}"/>
              </a:ext>
            </a:extLst>
          </p:cNvPr>
          <p:cNvPicPr>
            <a:picLocks noChangeAspect="1"/>
          </p:cNvPicPr>
          <p:nvPr/>
        </p:nvPicPr>
        <p:blipFill>
          <a:blip r:embed="rId2">
            <a:alphaModFix amt="50000"/>
          </a:blip>
          <a:stretch>
            <a:fillRect/>
          </a:stretch>
        </p:blipFill>
        <p:spPr>
          <a:xfrm>
            <a:off x="0" y="642938"/>
            <a:ext cx="9906000" cy="5572125"/>
          </a:xfrm>
          <a:prstGeom prst="rect">
            <a:avLst/>
          </a:prstGeom>
        </p:spPr>
      </p:pic>
      <p:sp>
        <p:nvSpPr>
          <p:cNvPr id="4" name="Rechthoek 3">
            <a:extLst>
              <a:ext uri="{FF2B5EF4-FFF2-40B4-BE49-F238E27FC236}">
                <a16:creationId xmlns:a16="http://schemas.microsoft.com/office/drawing/2014/main" id="{78E069F3-B607-7377-9731-5D125172B34D}"/>
              </a:ext>
            </a:extLst>
          </p:cNvPr>
          <p:cNvSpPr/>
          <p:nvPr/>
        </p:nvSpPr>
        <p:spPr>
          <a:xfrm>
            <a:off x="552191" y="642937"/>
            <a:ext cx="749584" cy="1114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pic>
        <p:nvPicPr>
          <p:cNvPr id="2" name="Afbeelding 1" descr="Afbeelding met tekst, schermopname, Lettertype, software">
            <a:extLst>
              <a:ext uri="{FF2B5EF4-FFF2-40B4-BE49-F238E27FC236}">
                <a16:creationId xmlns:a16="http://schemas.microsoft.com/office/drawing/2014/main" id="{51F0568D-7A4D-7D6F-1FC6-98254F94CA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71" t="22150" r="27910" b="12017"/>
          <a:stretch/>
        </p:blipFill>
        <p:spPr bwMode="auto">
          <a:xfrm>
            <a:off x="371192" y="205866"/>
            <a:ext cx="1501524" cy="1115940"/>
          </a:xfrm>
          <a:prstGeom prst="rect">
            <a:avLst/>
          </a:prstGeom>
          <a:ln>
            <a:noFill/>
          </a:ln>
          <a:extLst>
            <a:ext uri="{53640926-AAD7-44D8-BBD7-CCE9431645EC}">
              <a14:shadowObscured xmlns:a14="http://schemas.microsoft.com/office/drawing/2010/main"/>
            </a:ext>
          </a:extLst>
        </p:spPr>
      </p:pic>
      <p:sp>
        <p:nvSpPr>
          <p:cNvPr id="11" name="Tekstvak 10">
            <a:extLst>
              <a:ext uri="{FF2B5EF4-FFF2-40B4-BE49-F238E27FC236}">
                <a16:creationId xmlns:a16="http://schemas.microsoft.com/office/drawing/2014/main" id="{40AE5998-F933-7CD6-732B-9701F645EC44}"/>
              </a:ext>
            </a:extLst>
          </p:cNvPr>
          <p:cNvSpPr txBox="1"/>
          <p:nvPr/>
        </p:nvSpPr>
        <p:spPr>
          <a:xfrm>
            <a:off x="3414676" y="407335"/>
            <a:ext cx="5620682" cy="1600438"/>
          </a:xfrm>
          <a:prstGeom prst="rect">
            <a:avLst/>
          </a:prstGeom>
          <a:noFill/>
        </p:spPr>
        <p:txBody>
          <a:bodyPr wrap="square">
            <a:spAutoFit/>
          </a:bodyPr>
          <a:lstStyle/>
          <a:p>
            <a:pPr>
              <a:lnSpc>
                <a:spcPct val="100000"/>
              </a:lnSpc>
            </a:pPr>
            <a:r>
              <a:rPr lang="nl-NL" sz="8000" dirty="0">
                <a:solidFill>
                  <a:schemeClr val="accent6">
                    <a:lumMod val="20000"/>
                    <a:lumOff val="80000"/>
                  </a:schemeClr>
                </a:solidFill>
                <a:latin typeface="Alverata Informal Regular" panose="02030503060504020004" pitchFamily="18" charset="0"/>
              </a:rPr>
              <a:t>2</a:t>
            </a:r>
            <a:r>
              <a:rPr lang="nl-NL" sz="4800" dirty="0">
                <a:solidFill>
                  <a:schemeClr val="accent6">
                    <a:lumMod val="20000"/>
                    <a:lumOff val="80000"/>
                  </a:schemeClr>
                </a:solidFill>
                <a:latin typeface="Alverata Informal Regular" panose="02030503060504020004" pitchFamily="18" charset="0"/>
              </a:rPr>
              <a:t> </a:t>
            </a:r>
            <a:r>
              <a:rPr lang="nl-NL" sz="14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Afscheid Theo Meijer</a:t>
            </a:r>
          </a:p>
          <a:p>
            <a:pPr>
              <a:lnSpc>
                <a:spcPct val="100000"/>
              </a:lnSpc>
            </a:pPr>
            <a:endParaRPr lang="nl-NL" sz="1800" b="1" dirty="0">
              <a:solidFill>
                <a:srgbClr val="C00000"/>
              </a:solidFill>
              <a:latin typeface="Calibri"/>
            </a:endParaRPr>
          </a:p>
        </p:txBody>
      </p:sp>
      <p:sp>
        <p:nvSpPr>
          <p:cNvPr id="13" name="Tekstvak 12">
            <a:extLst>
              <a:ext uri="{FF2B5EF4-FFF2-40B4-BE49-F238E27FC236}">
                <a16:creationId xmlns:a16="http://schemas.microsoft.com/office/drawing/2014/main" id="{1E3208FD-F2DE-34EF-AA0B-F91B7284C87E}"/>
              </a:ext>
            </a:extLst>
          </p:cNvPr>
          <p:cNvSpPr txBox="1"/>
          <p:nvPr/>
        </p:nvSpPr>
        <p:spPr>
          <a:xfrm>
            <a:off x="3414676" y="1952403"/>
            <a:ext cx="3855336" cy="4217693"/>
          </a:xfrm>
          <a:prstGeom prst="rect">
            <a:avLst/>
          </a:prstGeom>
          <a:noFill/>
        </p:spPr>
        <p:txBody>
          <a:bodyPr wrap="square" rtlCol="0">
            <a:spAutoFit/>
          </a:bodyPr>
          <a:lstStyle/>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Op 13 augustus jongsleden is geheel onverwacht overleden</a:t>
            </a:r>
          </a:p>
          <a:p>
            <a:pPr algn="ctr">
              <a:lnSpc>
                <a:spcPct val="150000"/>
              </a:lnSpc>
            </a:pPr>
            <a:r>
              <a:rPr lang="nl-NL" sz="1000" b="1" kern="1200" dirty="0">
                <a:solidFill>
                  <a:srgbClr val="000000"/>
                </a:solidFill>
                <a:effectLst/>
                <a:latin typeface="Alverata Informal Regular" panose="02030503060504020004" pitchFamily="18" charset="0"/>
                <a:ea typeface="DejaVu Sans"/>
                <a:cs typeface="DejaVu Sans"/>
              </a:rPr>
              <a:t>Theo Meijer</a:t>
            </a:r>
          </a:p>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sinds 2015 de voorzitter van het bestuur Stichting Vrienden van Museum Krona. We zijn diep geraakt door dit plotselinge overlijden. Onder zijn leiding zijn we in staat geweest vele mooie kunstwerken voor Museum Krona te verwerven. Tevens hebben we een substantiële bijdrage kunnen leveren aan de verbouwing van de Refter. We gaan Theo missen. We wensen zijn vrouw Will, kinderen en kleinkinderen veel sterkte met dit grote verlies.</a:t>
            </a:r>
          </a:p>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Theo was een voorzitter zoals je je een voorzitter zou wensen. Het was geen hele drukke baan, tóch was Theo altijd zeer betrokken. Hij hield alles in de gaten en stond altijd klaar om te helpen. Als er iets te doen was bij het Museum was Theo van de partij. </a:t>
            </a:r>
          </a:p>
          <a:p>
            <a:pPr>
              <a:lnSpc>
                <a:spcPct val="150000"/>
              </a:lnSpc>
            </a:pPr>
            <a:endParaRPr lang="nl-NL" sz="1000" kern="1200" dirty="0">
              <a:solidFill>
                <a:srgbClr val="000000"/>
              </a:solidFill>
              <a:effectLst/>
              <a:latin typeface="Alverata Informal Regular" panose="02030503060504020004" pitchFamily="18" charset="0"/>
              <a:ea typeface="DejaVu Sans"/>
              <a:cs typeface="DejaVu Sans"/>
            </a:endParaRPr>
          </a:p>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Bestuur Stichting Vrienden van Museum Krona</a:t>
            </a:r>
          </a:p>
          <a:p>
            <a:pPr>
              <a:lnSpc>
                <a:spcPct val="150000"/>
              </a:lnSpc>
            </a:pPr>
            <a:r>
              <a:rPr lang="nl-NL" sz="1000" kern="1200" dirty="0">
                <a:solidFill>
                  <a:srgbClr val="000000"/>
                </a:solidFill>
                <a:effectLst/>
                <a:latin typeface="Alverata Informal Regular" panose="02030503060504020004" pitchFamily="18" charset="0"/>
                <a:ea typeface="DejaVu Sans"/>
                <a:cs typeface="DejaVu Sans"/>
              </a:rPr>
              <a:t>Noud Schampers en Marnix Bakermans</a:t>
            </a:r>
            <a:endParaRPr lang="nl-NL" sz="1000" dirty="0">
              <a:solidFill>
                <a:srgbClr val="000000"/>
              </a:solidFill>
              <a:latin typeface="Alverata Informal Regular" panose="02030503060504020004" pitchFamily="18" charset="0"/>
              <a:cs typeface="Calibri" panose="020F0502020204030204" pitchFamily="34" charset="0"/>
            </a:endParaRPr>
          </a:p>
        </p:txBody>
      </p:sp>
    </p:spTree>
    <p:extLst>
      <p:ext uri="{BB962C8B-B14F-4D97-AF65-F5344CB8AC3E}">
        <p14:creationId xmlns:p14="http://schemas.microsoft.com/office/powerpoint/2010/main" val="286924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9A15E74C-969E-E562-C01D-59EB802E5AA5}"/>
              </a:ext>
            </a:extLst>
          </p:cNvPr>
          <p:cNvPicPr>
            <a:picLocks noChangeAspect="1"/>
          </p:cNvPicPr>
          <p:nvPr/>
        </p:nvPicPr>
        <p:blipFill>
          <a:blip r:embed="rId2"/>
          <a:stretch>
            <a:fillRect/>
          </a:stretch>
        </p:blipFill>
        <p:spPr>
          <a:xfrm>
            <a:off x="0" y="642937"/>
            <a:ext cx="9906000" cy="5572125"/>
          </a:xfrm>
          <a:prstGeom prst="rect">
            <a:avLst/>
          </a:prstGeom>
        </p:spPr>
      </p:pic>
      <p:sp>
        <p:nvSpPr>
          <p:cNvPr id="4" name="Rechthoek 3">
            <a:extLst>
              <a:ext uri="{FF2B5EF4-FFF2-40B4-BE49-F238E27FC236}">
                <a16:creationId xmlns:a16="http://schemas.microsoft.com/office/drawing/2014/main" id="{78E069F3-B607-7377-9731-5D125172B34D}"/>
              </a:ext>
            </a:extLst>
          </p:cNvPr>
          <p:cNvSpPr/>
          <p:nvPr/>
        </p:nvSpPr>
        <p:spPr>
          <a:xfrm>
            <a:off x="552191" y="642937"/>
            <a:ext cx="749584" cy="1114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sp>
        <p:nvSpPr>
          <p:cNvPr id="6" name="CustomShape 1">
            <a:extLst>
              <a:ext uri="{FF2B5EF4-FFF2-40B4-BE49-F238E27FC236}">
                <a16:creationId xmlns:a16="http://schemas.microsoft.com/office/drawing/2014/main" id="{5C0454D9-41AD-2D27-6934-825873C99D19}"/>
              </a:ext>
            </a:extLst>
          </p:cNvPr>
          <p:cNvSpPr/>
          <p:nvPr/>
        </p:nvSpPr>
        <p:spPr>
          <a:xfrm>
            <a:off x="1746937" y="1269608"/>
            <a:ext cx="8159063" cy="775581"/>
          </a:xfrm>
          <a:prstGeom prst="rect">
            <a:avLst/>
          </a:prstGeom>
          <a:noFill/>
          <a:ln>
            <a:noFill/>
          </a:ln>
        </p:spPr>
        <p:style>
          <a:lnRef idx="0">
            <a:scrgbClr r="0" g="0" b="0"/>
          </a:lnRef>
          <a:fillRef idx="0">
            <a:scrgbClr r="0" g="0" b="0"/>
          </a:fillRef>
          <a:effectRef idx="0">
            <a:scrgbClr r="0" g="0" b="0"/>
          </a:effectRef>
          <a:fontRef idx="minor"/>
        </p:style>
        <p:txBody>
          <a:bodyPr lIns="73125" tIns="36563" rIns="73125" bIns="36563"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3</a:t>
            </a:r>
            <a:r>
              <a:rPr lang="nl-NL" sz="3600" dirty="0">
                <a:solidFill>
                  <a:schemeClr val="accent6">
                    <a:lumMod val="20000"/>
                    <a:lumOff val="80000"/>
                  </a:schemeClr>
                </a:solidFill>
                <a:latin typeface="Alverata Informal Regular" panose="02030503060504020004" pitchFamily="18" charset="0"/>
              </a:rPr>
              <a:t> </a:t>
            </a:r>
            <a:r>
              <a:rPr lang="nl-NL" sz="3200" b="1" dirty="0">
                <a:solidFill>
                  <a:srgbClr val="C00000"/>
                </a:solidFill>
                <a:latin typeface="Alverata Informal Regular" panose="02030503060504020004" pitchFamily="18" charset="0"/>
              </a:rPr>
              <a:t>Drie feestelijke jubileum exposities</a:t>
            </a:r>
          </a:p>
          <a:p>
            <a:pPr>
              <a:lnSpc>
                <a:spcPct val="100000"/>
              </a:lnSpc>
            </a:pPr>
            <a:endParaRPr lang="nl-NL" sz="3200" b="1" dirty="0">
              <a:solidFill>
                <a:srgbClr val="C00000"/>
              </a:solidFill>
              <a:latin typeface="Alverata Informal Regular" panose="02030503060504020004" pitchFamily="18" charset="0"/>
            </a:endParaRPr>
          </a:p>
          <a:p>
            <a:pPr>
              <a:lnSpc>
                <a:spcPct val="100000"/>
              </a:lnSpc>
            </a:pPr>
            <a:endParaRPr lang="nl-NL" sz="1625" dirty="0">
              <a:solidFill>
                <a:srgbClr val="C00000"/>
              </a:solidFill>
              <a:latin typeface="Calibri"/>
            </a:endParaRPr>
          </a:p>
          <a:p>
            <a:pPr>
              <a:lnSpc>
                <a:spcPct val="100000"/>
              </a:lnSpc>
            </a:pPr>
            <a:endParaRPr sz="894" dirty="0">
              <a:solidFill>
                <a:srgbClr val="C00000"/>
              </a:solidFill>
            </a:endParaRPr>
          </a:p>
        </p:txBody>
      </p:sp>
      <p:sp>
        <p:nvSpPr>
          <p:cNvPr id="7" name="CustomShape 1">
            <a:extLst>
              <a:ext uri="{FF2B5EF4-FFF2-40B4-BE49-F238E27FC236}">
                <a16:creationId xmlns:a16="http://schemas.microsoft.com/office/drawing/2014/main" id="{2C6A5338-84A1-5EC6-D733-118D4FD725C7}"/>
              </a:ext>
            </a:extLst>
          </p:cNvPr>
          <p:cNvSpPr/>
          <p:nvPr/>
        </p:nvSpPr>
        <p:spPr>
          <a:xfrm>
            <a:off x="1746937" y="1757362"/>
            <a:ext cx="8159063" cy="775581"/>
          </a:xfrm>
          <a:prstGeom prst="rect">
            <a:avLst/>
          </a:prstGeom>
          <a:noFill/>
          <a:ln>
            <a:noFill/>
          </a:ln>
        </p:spPr>
        <p:style>
          <a:lnRef idx="0">
            <a:scrgbClr r="0" g="0" b="0"/>
          </a:lnRef>
          <a:fillRef idx="0">
            <a:scrgbClr r="0" g="0" b="0"/>
          </a:fillRef>
          <a:effectRef idx="0">
            <a:scrgbClr r="0" g="0" b="0"/>
          </a:effectRef>
          <a:fontRef idx="minor"/>
        </p:style>
        <p:txBody>
          <a:bodyPr lIns="73125" tIns="36563" rIns="73125" bIns="36563" anchor="ctr"/>
          <a:lstStyle/>
          <a:p>
            <a:pPr>
              <a:lnSpc>
                <a:spcPct val="150000"/>
              </a:lnSpc>
            </a:pPr>
            <a:r>
              <a:rPr lang="nl-NL" sz="1300" b="1" dirty="0">
                <a:solidFill>
                  <a:schemeClr val="tx1">
                    <a:lumMod val="50000"/>
                    <a:lumOff val="50000"/>
                  </a:schemeClr>
                </a:solidFill>
                <a:latin typeface="Alverata Informal Regular" panose="02030503060504020004" pitchFamily="18" charset="0"/>
              </a:rPr>
              <a:t>Over de link met het verleden, het belang van het heden en verbeelding naar de toekomst.</a:t>
            </a:r>
          </a:p>
          <a:p>
            <a:pPr>
              <a:lnSpc>
                <a:spcPct val="100000"/>
              </a:lnSpc>
            </a:pPr>
            <a:endParaRPr lang="nl-NL" sz="1625" dirty="0">
              <a:solidFill>
                <a:srgbClr val="C00000"/>
              </a:solidFill>
              <a:latin typeface="Calibri"/>
            </a:endParaRPr>
          </a:p>
          <a:p>
            <a:pPr>
              <a:lnSpc>
                <a:spcPct val="100000"/>
              </a:lnSpc>
            </a:pPr>
            <a:endParaRPr sz="894" dirty="0">
              <a:solidFill>
                <a:srgbClr val="C00000"/>
              </a:solidFill>
            </a:endParaRPr>
          </a:p>
        </p:txBody>
      </p:sp>
      <p:pic>
        <p:nvPicPr>
          <p:cNvPr id="2" name="Afbeelding 1" descr="Afbeelding met tekst, schermopname, Lettertype, software">
            <a:extLst>
              <a:ext uri="{FF2B5EF4-FFF2-40B4-BE49-F238E27FC236}">
                <a16:creationId xmlns:a16="http://schemas.microsoft.com/office/drawing/2014/main" id="{5DEEF90A-2016-34EC-3D39-6011FF7A8F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71" t="22150" r="27910" b="12017"/>
          <a:stretch/>
        </p:blipFill>
        <p:spPr bwMode="auto">
          <a:xfrm>
            <a:off x="259663" y="357241"/>
            <a:ext cx="1227611" cy="9123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3690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FF79-BC49-4A3E-8BF8-E5C1B5CC03F7}"/>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1067ED7-2403-8D12-33F5-C088352C5C4C}"/>
              </a:ext>
            </a:extLst>
          </p:cNvPr>
          <p:cNvPicPr>
            <a:picLocks noChangeAspect="1"/>
          </p:cNvPicPr>
          <p:nvPr/>
        </p:nvPicPr>
        <p:blipFill>
          <a:blip r:embed="rId2">
            <a:alphaModFix amt="50000"/>
          </a:blip>
          <a:stretch>
            <a:fillRect/>
          </a:stretch>
        </p:blipFill>
        <p:spPr>
          <a:xfrm>
            <a:off x="0" y="642938"/>
            <a:ext cx="9906000" cy="5572125"/>
          </a:xfrm>
          <a:prstGeom prst="rect">
            <a:avLst/>
          </a:prstGeom>
        </p:spPr>
      </p:pic>
      <p:sp>
        <p:nvSpPr>
          <p:cNvPr id="4" name="Rechthoek 3">
            <a:extLst>
              <a:ext uri="{FF2B5EF4-FFF2-40B4-BE49-F238E27FC236}">
                <a16:creationId xmlns:a16="http://schemas.microsoft.com/office/drawing/2014/main" id="{C3DBC739-DB76-0B88-2ADF-C150D0824CC8}"/>
              </a:ext>
            </a:extLst>
          </p:cNvPr>
          <p:cNvSpPr/>
          <p:nvPr/>
        </p:nvSpPr>
        <p:spPr>
          <a:xfrm>
            <a:off x="552191" y="642937"/>
            <a:ext cx="749584" cy="1114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pic>
        <p:nvPicPr>
          <p:cNvPr id="2" name="Afbeelding 1" descr="Afbeelding met tekst, schermopname, Lettertype, software">
            <a:extLst>
              <a:ext uri="{FF2B5EF4-FFF2-40B4-BE49-F238E27FC236}">
                <a16:creationId xmlns:a16="http://schemas.microsoft.com/office/drawing/2014/main" id="{01212A03-D312-236F-E33D-1CB8A48F87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71" t="22150" r="27910" b="12017"/>
          <a:stretch/>
        </p:blipFill>
        <p:spPr bwMode="auto">
          <a:xfrm>
            <a:off x="371192" y="205866"/>
            <a:ext cx="1501524" cy="1115940"/>
          </a:xfrm>
          <a:prstGeom prst="rect">
            <a:avLst/>
          </a:prstGeom>
          <a:ln>
            <a:noFill/>
          </a:ln>
          <a:extLst>
            <a:ext uri="{53640926-AAD7-44D8-BBD7-CCE9431645EC}">
              <a14:shadowObscured xmlns:a14="http://schemas.microsoft.com/office/drawing/2010/main"/>
            </a:ext>
          </a:extLst>
        </p:spPr>
      </p:pic>
      <p:sp>
        <p:nvSpPr>
          <p:cNvPr id="5" name="Tekstvak 4">
            <a:extLst>
              <a:ext uri="{FF2B5EF4-FFF2-40B4-BE49-F238E27FC236}">
                <a16:creationId xmlns:a16="http://schemas.microsoft.com/office/drawing/2014/main" id="{DF229C02-7793-9D69-A29D-36E68C1FF638}"/>
              </a:ext>
            </a:extLst>
          </p:cNvPr>
          <p:cNvSpPr txBox="1"/>
          <p:nvPr/>
        </p:nvSpPr>
        <p:spPr>
          <a:xfrm>
            <a:off x="3105132" y="334162"/>
            <a:ext cx="50156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0" b="0" i="0" u="none" strike="noStrike" kern="1200" cap="none" spc="0" normalizeH="0" baseline="0" noProof="0" dirty="0">
                <a:ln>
                  <a:noFill/>
                </a:ln>
                <a:solidFill>
                  <a:srgbClr val="F79646">
                    <a:lumMod val="20000"/>
                    <a:lumOff val="80000"/>
                  </a:srgbClr>
                </a:solidFill>
                <a:effectLst/>
                <a:uLnTx/>
                <a:uFillTx/>
                <a:latin typeface="Alverata Informal Regular" panose="02030503060504020004" pitchFamily="18" charset="0"/>
              </a:rPr>
              <a:t>4</a:t>
            </a:r>
            <a:r>
              <a:rPr kumimoji="0" lang="nl-NL" sz="2800" b="0" i="0" u="none" strike="noStrike" kern="1200" cap="none" spc="0" normalizeH="0" baseline="0" noProof="0" dirty="0">
                <a:ln>
                  <a:noFill/>
                </a:ln>
                <a:solidFill>
                  <a:srgbClr val="C00000"/>
                </a:solidFill>
                <a:effectLst/>
                <a:uLnTx/>
                <a:uFillTx/>
                <a:latin typeface="Alverata Informal Regular" panose="02030503060504020004" pitchFamily="18" charset="0"/>
              </a:rPr>
              <a:t> </a:t>
            </a:r>
            <a:r>
              <a:rPr kumimoji="0" lang="nl-NL" sz="3600" b="1" i="0" u="none" strike="noStrike" kern="1200" cap="none" spc="0" normalizeH="0" baseline="0" noProof="0" dirty="0">
                <a:ln>
                  <a:noFill/>
                </a:ln>
                <a:solidFill>
                  <a:srgbClr val="C00000"/>
                </a:solidFill>
                <a:effectLst/>
                <a:uLnTx/>
                <a:uFillTx/>
                <a:latin typeface="Alverata Informal Regular" panose="02030503060504020004" pitchFamily="18" charset="0"/>
              </a:rPr>
              <a:t>Aankopen</a:t>
            </a:r>
            <a:endParaRPr kumimoji="0" lang="nl-NL" sz="3600" b="1" i="0" u="none" strike="noStrike" kern="1200" cap="none" spc="0" normalizeH="0" baseline="0" noProof="0" dirty="0">
              <a:ln>
                <a:noFill/>
              </a:ln>
              <a:solidFill>
                <a:srgbClr val="C00000"/>
              </a:solidFill>
              <a:effectLst/>
              <a:uLnTx/>
              <a:uFillTx/>
              <a:latin typeface="Calibri"/>
            </a:endParaRPr>
          </a:p>
        </p:txBody>
      </p:sp>
      <p:sp>
        <p:nvSpPr>
          <p:cNvPr id="8" name="Tekstvak 7">
            <a:extLst>
              <a:ext uri="{FF2B5EF4-FFF2-40B4-BE49-F238E27FC236}">
                <a16:creationId xmlns:a16="http://schemas.microsoft.com/office/drawing/2014/main" id="{58A127F2-A4B3-D905-DD49-205DFB05B7BF}"/>
              </a:ext>
            </a:extLst>
          </p:cNvPr>
          <p:cNvSpPr txBox="1"/>
          <p:nvPr/>
        </p:nvSpPr>
        <p:spPr>
          <a:xfrm>
            <a:off x="3105132" y="1669977"/>
            <a:ext cx="50156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lverata Informal Regular" panose="02030503060504020004" pitchFamily="18" charset="0"/>
              </a:rPr>
              <a:t>In 2023 heeft de stichting vrienden van Museum Krona, op verzoek van Museum Krona, een garantstelling afgegeven voor de aanschaf van de </a:t>
            </a:r>
            <a:r>
              <a:rPr lang="nl-NL" sz="1000" dirty="0">
                <a:solidFill>
                  <a:prstClr val="black"/>
                </a:solidFill>
                <a:latin typeface="Alverata Informal Regular" panose="02030503060504020004" pitchFamily="18" charset="0"/>
              </a:rPr>
              <a:t>zeven</a:t>
            </a:r>
            <a:r>
              <a:rPr kumimoji="0" lang="nl-NL" sz="1000" b="0" i="0" u="none" strike="noStrike" kern="1200" cap="none" spc="0" normalizeH="0" baseline="0" noProof="0" dirty="0">
                <a:ln>
                  <a:noFill/>
                </a:ln>
                <a:solidFill>
                  <a:prstClr val="black"/>
                </a:solidFill>
                <a:effectLst/>
                <a:uLnTx/>
                <a:uFillTx/>
                <a:latin typeface="Alverata Informal Regular" panose="02030503060504020004" pitchFamily="18" charset="0"/>
              </a:rPr>
              <a:t> getijde klokken van Guido Geelen.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prstClr val="black"/>
              </a:solidFill>
              <a:effectLst/>
              <a:uLnTx/>
              <a:uFillTx/>
              <a:latin typeface="Alverata Informal Regular" panose="020305030605040200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Alverata Informal Regular" panose="02030503060504020004" pitchFamily="18" charset="0"/>
                <a:cs typeface="Calibri" panose="020F0502020204030204" pitchFamily="34" charset="0"/>
              </a:rPr>
              <a:t>Dankzij een zeer geslaagde actie vanuit het museum, is de aanschaf uiteindelijk zonder financiële steun van de Stichting Vrienden van Museum Krona gerealiseerd. De garantstelling heeft team Krona de gelegenheid gegeven dit op eigen wijze en tempo uit te voeren. </a:t>
            </a:r>
          </a:p>
        </p:txBody>
      </p:sp>
      <p:pic>
        <p:nvPicPr>
          <p:cNvPr id="12" name="Afbeelding 11" descr="Afbeelding met sinaasappel">
            <a:extLst>
              <a:ext uri="{FF2B5EF4-FFF2-40B4-BE49-F238E27FC236}">
                <a16:creationId xmlns:a16="http://schemas.microsoft.com/office/drawing/2014/main" id="{5E5607F6-CDC7-579D-171F-D95C4F0AE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600" y="3777200"/>
            <a:ext cx="3080800" cy="3080800"/>
          </a:xfrm>
          <a:prstGeom prst="rect">
            <a:avLst/>
          </a:prstGeom>
        </p:spPr>
      </p:pic>
      <p:pic>
        <p:nvPicPr>
          <p:cNvPr id="14" name="Afbeelding 13" descr="Afbeelding met gebruind, sinaasappel, accessoire">
            <a:extLst>
              <a:ext uri="{FF2B5EF4-FFF2-40B4-BE49-F238E27FC236}">
                <a16:creationId xmlns:a16="http://schemas.microsoft.com/office/drawing/2014/main" id="{C8810117-AD62-C6AA-F54A-909B7F04D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200" y="3777200"/>
            <a:ext cx="3080800" cy="3080800"/>
          </a:xfrm>
          <a:prstGeom prst="rect">
            <a:avLst/>
          </a:prstGeom>
        </p:spPr>
      </p:pic>
      <p:pic>
        <p:nvPicPr>
          <p:cNvPr id="10" name="Afbeelding 9" descr="Afbeelding met gebruind, sinaasappel, rood">
            <a:extLst>
              <a:ext uri="{FF2B5EF4-FFF2-40B4-BE49-F238E27FC236}">
                <a16:creationId xmlns:a16="http://schemas.microsoft.com/office/drawing/2014/main" id="{0ECC870A-F44E-711F-11F0-69AAFB27E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77200"/>
            <a:ext cx="3080800" cy="3080800"/>
          </a:xfrm>
          <a:prstGeom prst="rect">
            <a:avLst/>
          </a:prstGeom>
        </p:spPr>
      </p:pic>
    </p:spTree>
    <p:extLst>
      <p:ext uri="{BB962C8B-B14F-4D97-AF65-F5344CB8AC3E}">
        <p14:creationId xmlns:p14="http://schemas.microsoft.com/office/powerpoint/2010/main" val="178869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6C62-80DB-898E-258A-2FEA7679E15B}"/>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2BC3F74B-7B04-1B0D-4DB7-F90EE6B77463}"/>
              </a:ext>
            </a:extLst>
          </p:cNvPr>
          <p:cNvPicPr>
            <a:picLocks noChangeAspect="1"/>
          </p:cNvPicPr>
          <p:nvPr/>
        </p:nvPicPr>
        <p:blipFill>
          <a:blip r:embed="rId3">
            <a:alphaModFix amt="50000"/>
          </a:blip>
          <a:stretch>
            <a:fillRect/>
          </a:stretch>
        </p:blipFill>
        <p:spPr>
          <a:xfrm>
            <a:off x="0" y="642937"/>
            <a:ext cx="9906000" cy="5572125"/>
          </a:xfrm>
          <a:prstGeom prst="rect">
            <a:avLst/>
          </a:prstGeom>
        </p:spPr>
      </p:pic>
      <p:pic>
        <p:nvPicPr>
          <p:cNvPr id="2" name="Afbeelding 1" descr="Afbeelding met tekst, schermopname, Lettertype, software&#10;&#10;Automatisch gegenereerde beschrijving">
            <a:extLst>
              <a:ext uri="{FF2B5EF4-FFF2-40B4-BE49-F238E27FC236}">
                <a16:creationId xmlns:a16="http://schemas.microsoft.com/office/drawing/2014/main" id="{6AC9B0F9-C67B-D362-6CE1-AB70C35860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71" t="22150" r="27910" b="12017"/>
          <a:stretch/>
        </p:blipFill>
        <p:spPr bwMode="auto">
          <a:xfrm>
            <a:off x="519708" y="435274"/>
            <a:ext cx="1481108" cy="1100767"/>
          </a:xfrm>
          <a:prstGeom prst="rect">
            <a:avLst/>
          </a:prstGeom>
          <a:ln>
            <a:noFill/>
          </a:ln>
          <a:extLst>
            <a:ext uri="{53640926-AAD7-44D8-BBD7-CCE9431645EC}">
              <a14:shadowObscured xmlns:a14="http://schemas.microsoft.com/office/drawing/2010/main"/>
            </a:ext>
          </a:extLst>
        </p:spPr>
      </p:pic>
      <p:pic>
        <p:nvPicPr>
          <p:cNvPr id="6" name="Afbeelding 5" descr="Afbeelding met sinaasappel, overdekt&#10;&#10;Automatisch gegenereerde beschrijving">
            <a:extLst>
              <a:ext uri="{FF2B5EF4-FFF2-40B4-BE49-F238E27FC236}">
                <a16:creationId xmlns:a16="http://schemas.microsoft.com/office/drawing/2014/main" id="{343E6D65-171C-B9DC-CAF6-15343CC23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01703"/>
            <a:ext cx="3056296" cy="3056296"/>
          </a:xfrm>
          <a:prstGeom prst="rect">
            <a:avLst/>
          </a:prstGeom>
        </p:spPr>
      </p:pic>
      <p:pic>
        <p:nvPicPr>
          <p:cNvPr id="8" name="Afbeelding 7" descr="Afbeelding met sinaasappel&#10;&#10;Automatisch gegenereerde beschrijving">
            <a:extLst>
              <a:ext uri="{FF2B5EF4-FFF2-40B4-BE49-F238E27FC236}">
                <a16:creationId xmlns:a16="http://schemas.microsoft.com/office/drawing/2014/main" id="{AC0E6D59-4363-B55A-C8EF-E6B4F55D5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852" y="3801704"/>
            <a:ext cx="3056296" cy="3056296"/>
          </a:xfrm>
          <a:prstGeom prst="rect">
            <a:avLst/>
          </a:prstGeom>
        </p:spPr>
      </p:pic>
      <p:pic>
        <p:nvPicPr>
          <p:cNvPr id="10" name="Afbeelding 9" descr="Afbeelding met gebruind, sinaasappel&#10;&#10;Automatisch gegenereerde beschrijving">
            <a:extLst>
              <a:ext uri="{FF2B5EF4-FFF2-40B4-BE49-F238E27FC236}">
                <a16:creationId xmlns:a16="http://schemas.microsoft.com/office/drawing/2014/main" id="{E1AB7CEC-267C-4A26-B825-3FE95E0B16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9703" y="3801703"/>
            <a:ext cx="3056297" cy="3056297"/>
          </a:xfrm>
          <a:prstGeom prst="rect">
            <a:avLst/>
          </a:prstGeom>
        </p:spPr>
      </p:pic>
      <p:pic>
        <p:nvPicPr>
          <p:cNvPr id="12" name="Afbeelding 11" descr="Afbeelding met overdekt&#10;&#10;Beschrijving automatisch gegenereerd met gemiddelde betrouwbaarheid">
            <a:extLst>
              <a:ext uri="{FF2B5EF4-FFF2-40B4-BE49-F238E27FC236}">
                <a16:creationId xmlns:a16="http://schemas.microsoft.com/office/drawing/2014/main" id="{747818B9-3817-C979-2342-3CC8066130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6672" y="199176"/>
            <a:ext cx="2829207" cy="3431264"/>
          </a:xfrm>
          <a:prstGeom prst="rect">
            <a:avLst/>
          </a:prstGeom>
        </p:spPr>
      </p:pic>
    </p:spTree>
    <p:extLst>
      <p:ext uri="{BB962C8B-B14F-4D97-AF65-F5344CB8AC3E}">
        <p14:creationId xmlns:p14="http://schemas.microsoft.com/office/powerpoint/2010/main" val="6506108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ustomShape 1"/>
          <p:cNvSpPr/>
          <p:nvPr/>
        </p:nvSpPr>
        <p:spPr>
          <a:xfrm>
            <a:off x="3581273" y="775448"/>
            <a:ext cx="6151812" cy="1181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nl-NL" sz="8000" dirty="0">
                <a:solidFill>
                  <a:schemeClr val="accent6">
                    <a:lumMod val="20000"/>
                    <a:lumOff val="80000"/>
                  </a:schemeClr>
                </a:solidFill>
                <a:latin typeface="Alverata Informal Regular" panose="02030503060504020004" pitchFamily="18" charset="0"/>
              </a:rPr>
              <a:t>5</a:t>
            </a:r>
            <a:r>
              <a:rPr lang="nl-NL" sz="2800" dirty="0">
                <a:solidFill>
                  <a:srgbClr val="C00000"/>
                </a:solidFill>
                <a:latin typeface="Alverata Informal Regular" panose="02030503060504020004" pitchFamily="18" charset="0"/>
              </a:rPr>
              <a:t> </a:t>
            </a:r>
            <a:r>
              <a:rPr lang="nl-NL" sz="3600" b="1" dirty="0">
                <a:solidFill>
                  <a:srgbClr val="C00000"/>
                </a:solidFill>
                <a:latin typeface="Alverata Informal Regular" panose="02030503060504020004" pitchFamily="18" charset="0"/>
              </a:rPr>
              <a:t>Samenstelling bestuur</a:t>
            </a:r>
            <a:endParaRPr lang="nl-NL" sz="3600" b="1" dirty="0">
              <a:solidFill>
                <a:srgbClr val="C00000"/>
              </a:solidFill>
              <a:latin typeface="Calibri"/>
            </a:endParaRPr>
          </a:p>
          <a:p>
            <a:pPr>
              <a:lnSpc>
                <a:spcPct val="100000"/>
              </a:lnSpc>
            </a:pPr>
            <a:endParaRPr lang="nl-NL" sz="3600" dirty="0">
              <a:solidFill>
                <a:srgbClr val="000000"/>
              </a:solidFill>
              <a:latin typeface="Calibri"/>
            </a:endParaRPr>
          </a:p>
          <a:p>
            <a:pPr>
              <a:lnSpc>
                <a:spcPct val="100000"/>
              </a:lnSpc>
            </a:pPr>
            <a:endParaRPr dirty="0"/>
          </a:p>
        </p:txBody>
      </p:sp>
      <p:sp>
        <p:nvSpPr>
          <p:cNvPr id="105" name="CustomShape 2"/>
          <p:cNvSpPr/>
          <p:nvPr/>
        </p:nvSpPr>
        <p:spPr>
          <a:xfrm>
            <a:off x="-736560" y="1252440"/>
            <a:ext cx="1174320" cy="867960"/>
          </a:xfrm>
          <a:prstGeom prst="rect">
            <a:avLst/>
          </a:prstGeom>
          <a:noFill/>
          <a:ln>
            <a:noFill/>
          </a:ln>
        </p:spPr>
        <p:style>
          <a:lnRef idx="0">
            <a:scrgbClr r="0" g="0" b="0"/>
          </a:lnRef>
          <a:fillRef idx="0">
            <a:scrgbClr r="0" g="0" b="0"/>
          </a:fillRef>
          <a:effectRef idx="0">
            <a:scrgbClr r="0" g="0" b="0"/>
          </a:effectRef>
          <a:fontRef idx="minor"/>
        </p:style>
        <p:txBody>
          <a:bodyPr/>
          <a:lstStyle/>
          <a:p>
            <a:endParaRPr lang="nl-NL"/>
          </a:p>
        </p:txBody>
      </p:sp>
      <p:sp>
        <p:nvSpPr>
          <p:cNvPr id="106" name="CustomShape 3"/>
          <p:cNvSpPr/>
          <p:nvPr/>
        </p:nvSpPr>
        <p:spPr>
          <a:xfrm>
            <a:off x="3716582" y="1758581"/>
            <a:ext cx="3807491" cy="47467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nl-NL" sz="1000" dirty="0">
                <a:latin typeface="Alverata Informal Regular" panose="02030503060504020004" pitchFamily="18" charset="0"/>
              </a:rPr>
              <a:t>In 2023 bestond het bestuur van de Stichting vrienden van Museum Krona uit de navolgende personen:</a:t>
            </a:r>
          </a:p>
          <a:p>
            <a:endParaRPr lang="nl-NL" sz="1000" dirty="0">
              <a:latin typeface="Alverata Informal Regular" panose="02030503060504020004" pitchFamily="18" charset="0"/>
            </a:endParaRPr>
          </a:p>
          <a:p>
            <a:endParaRPr lang="nl-NL" sz="1000" dirty="0">
              <a:latin typeface="Alverata Informal Regular" panose="02030503060504020004" pitchFamily="18" charset="0"/>
            </a:endParaRPr>
          </a:p>
          <a:p>
            <a:r>
              <a:rPr lang="nl-NL" sz="1000" dirty="0">
                <a:latin typeface="Alverata Informal Regular" panose="02030503060504020004" pitchFamily="18" charset="0"/>
              </a:rPr>
              <a:t>De heer Noud Schampers (secretaris)</a:t>
            </a:r>
          </a:p>
          <a:p>
            <a:r>
              <a:rPr lang="nl-NL" sz="1000" dirty="0">
                <a:latin typeface="Alverata Informal Regular" panose="02030503060504020004" pitchFamily="18" charset="0"/>
              </a:rPr>
              <a:t>De heer Marnix Bakermans (lid)</a:t>
            </a:r>
          </a:p>
          <a:p>
            <a:r>
              <a:rPr lang="nl-NL" sz="1000" dirty="0">
                <a:solidFill>
                  <a:srgbClr val="000000"/>
                </a:solidFill>
                <a:latin typeface="Alverata Informal Regular" panose="02030503060504020004" pitchFamily="18" charset="0"/>
              </a:rPr>
              <a:t>3 vacatures</a:t>
            </a: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endParaRPr lang="nl-NL" sz="1200" dirty="0">
              <a:solidFill>
                <a:srgbClr val="000000"/>
              </a:solidFill>
              <a:latin typeface="Alverata Informal Regular" panose="02030503060504020004" pitchFamily="18" charset="0"/>
            </a:endParaRPr>
          </a:p>
          <a:p>
            <a:pPr>
              <a:lnSpc>
                <a:spcPct val="100000"/>
              </a:lnSpc>
            </a:pPr>
            <a:endParaRPr lang="nl-NL" sz="1200" dirty="0">
              <a:latin typeface="Alverata Informal Regular" panose="02030503060504020004" pitchFamily="18" charset="0"/>
            </a:endParaRPr>
          </a:p>
        </p:txBody>
      </p:sp>
      <p:sp>
        <p:nvSpPr>
          <p:cNvPr id="107" name="CustomShape 4"/>
          <p:cNvSpPr/>
          <p:nvPr/>
        </p:nvSpPr>
        <p:spPr>
          <a:xfrm>
            <a:off x="7099200" y="6323040"/>
            <a:ext cx="2307960" cy="364680"/>
          </a:xfrm>
          <a:prstGeom prst="rect">
            <a:avLst/>
          </a:prstGeom>
          <a:noFill/>
          <a:ln>
            <a:noFill/>
          </a:ln>
        </p:spPr>
        <p:style>
          <a:lnRef idx="0">
            <a:scrgbClr r="0" g="0" b="0"/>
          </a:lnRef>
          <a:fillRef idx="0">
            <a:scrgbClr r="0" g="0" b="0"/>
          </a:fillRef>
          <a:effectRef idx="0">
            <a:scrgbClr r="0" g="0" b="0"/>
          </a:effectRef>
          <a:fontRef idx="minor"/>
        </p:style>
        <p:txBody>
          <a:bodyPr/>
          <a:lstStyle/>
          <a:p>
            <a:endParaRPr lang="nl-NL"/>
          </a:p>
        </p:txBody>
      </p:sp>
      <p:sp>
        <p:nvSpPr>
          <p:cNvPr id="5" name="Tekstvak 4">
            <a:extLst>
              <a:ext uri="{FF2B5EF4-FFF2-40B4-BE49-F238E27FC236}">
                <a16:creationId xmlns:a16="http://schemas.microsoft.com/office/drawing/2014/main" id="{F641238C-D349-496D-A3D9-C92F6ED5AFC2}"/>
              </a:ext>
            </a:extLst>
          </p:cNvPr>
          <p:cNvSpPr txBox="1"/>
          <p:nvPr/>
        </p:nvSpPr>
        <p:spPr>
          <a:xfrm>
            <a:off x="-2231475" y="2950605"/>
            <a:ext cx="1951268" cy="3323987"/>
          </a:xfrm>
          <a:prstGeom prst="rect">
            <a:avLst/>
          </a:prstGeom>
          <a:noFill/>
        </p:spPr>
        <p:txBody>
          <a:bodyPr wrap="square" rtlCol="0">
            <a:spAutoFit/>
          </a:bodyPr>
          <a:lstStyle/>
          <a:p>
            <a:endParaRPr lang="nl-NL" sz="1200" i="1" dirty="0">
              <a:latin typeface="Calibri" panose="020F0502020204030204" pitchFamily="34" charset="0"/>
              <a:cs typeface="Calibri" panose="020F0502020204030204" pitchFamily="34" charset="0"/>
            </a:endParaRP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3" name="Afbeelding 2" descr="Afbeelding met Menselijk gezicht, portret, rimpel, persoon">
            <a:extLst>
              <a:ext uri="{FF2B5EF4-FFF2-40B4-BE49-F238E27FC236}">
                <a16:creationId xmlns:a16="http://schemas.microsoft.com/office/drawing/2014/main" id="{B9B90ABB-D4B2-0BB3-F895-B7B4E574B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90" y="17649"/>
            <a:ext cx="2335897" cy="3379236"/>
          </a:xfrm>
          <a:prstGeom prst="rect">
            <a:avLst/>
          </a:prstGeom>
        </p:spPr>
      </p:pic>
      <p:pic>
        <p:nvPicPr>
          <p:cNvPr id="8" name="Afbeelding 7" descr="Afbeelding met Menselijk gezicht, portret, persoon, Voorhoofd&#10;&#10;Automatisch gegenereerde beschrijving">
            <a:extLst>
              <a:ext uri="{FF2B5EF4-FFF2-40B4-BE49-F238E27FC236}">
                <a16:creationId xmlns:a16="http://schemas.microsoft.com/office/drawing/2014/main" id="{1C78B572-6064-3FCE-6FF8-AED8C342C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8" y="3429000"/>
            <a:ext cx="2374583" cy="3429000"/>
          </a:xfrm>
          <a:prstGeom prst="rect">
            <a:avLst/>
          </a:prstGeom>
        </p:spPr>
      </p:pic>
    </p:spTree>
    <p:extLst>
      <p:ext uri="{BB962C8B-B14F-4D97-AF65-F5344CB8AC3E}">
        <p14:creationId xmlns:p14="http://schemas.microsoft.com/office/powerpoint/2010/main" val="39152821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FDB59D61FF1F4294A0AB45596811CB" ma:contentTypeVersion="15" ma:contentTypeDescription="Een nieuw document maken." ma:contentTypeScope="" ma:versionID="7b7786f44f9a6354989684a85272af64">
  <xsd:schema xmlns:xsd="http://www.w3.org/2001/XMLSchema" xmlns:xs="http://www.w3.org/2001/XMLSchema" xmlns:p="http://schemas.microsoft.com/office/2006/metadata/properties" xmlns:ns2="c6900090-c376-4b0b-9ff6-6f9dd54de645" xmlns:ns3="6cc526f8-6853-429a-a67a-961749f3662f" targetNamespace="http://schemas.microsoft.com/office/2006/metadata/properties" ma:root="true" ma:fieldsID="1c9e6b2fa88ca442d364aaaa6fc4b369" ns2:_="" ns3:_="">
    <xsd:import namespace="c6900090-c376-4b0b-9ff6-6f9dd54de645"/>
    <xsd:import namespace="6cc526f8-6853-429a-a67a-961749f366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900090-c376-4b0b-9ff6-6f9dd54de6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5f2d2b9-9b19-4ed7-affd-198d4ca23ef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c526f8-6853-429a-a67a-961749f366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41b8aa-4544-4cb8-b06f-d9a469328bd3}" ma:internalName="TaxCatchAll" ma:showField="CatchAllData" ma:web="6cc526f8-6853-429a-a67a-961749f3662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900090-c376-4b0b-9ff6-6f9dd54de645">
      <Terms xmlns="http://schemas.microsoft.com/office/infopath/2007/PartnerControls"/>
    </lcf76f155ced4ddcb4097134ff3c332f>
    <TaxCatchAll xmlns="6cc526f8-6853-429a-a67a-961749f3662f" xsi:nil="true"/>
  </documentManagement>
</p:properties>
</file>

<file path=customXml/itemProps1.xml><?xml version="1.0" encoding="utf-8"?>
<ds:datastoreItem xmlns:ds="http://schemas.openxmlformats.org/officeDocument/2006/customXml" ds:itemID="{A473EB1D-30FF-4FE3-8361-C8E47F668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900090-c376-4b0b-9ff6-6f9dd54de645"/>
    <ds:schemaRef ds:uri="6cc526f8-6853-429a-a67a-961749f366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1A0192-66C3-4E48-84EF-F9CCC5A929EF}">
  <ds:schemaRefs>
    <ds:schemaRef ds:uri="http://schemas.microsoft.com/sharepoint/v3/contenttype/forms"/>
  </ds:schemaRefs>
</ds:datastoreItem>
</file>

<file path=customXml/itemProps3.xml><?xml version="1.0" encoding="utf-8"?>
<ds:datastoreItem xmlns:ds="http://schemas.openxmlformats.org/officeDocument/2006/customXml" ds:itemID="{B9442DA9-AE3F-496A-8524-686FDAF98DBE}">
  <ds:schemaRefs>
    <ds:schemaRef ds:uri="c6900090-c376-4b0b-9ff6-6f9dd54de645"/>
    <ds:schemaRef ds:uri="http://purl.org/dc/dcmitype/"/>
    <ds:schemaRef ds:uri="http://schemas.microsoft.com/office/2006/metadata/propertie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6cc526f8-6853-429a-a67a-961749f3662f"/>
  </ds:schemaRefs>
</ds:datastoreItem>
</file>

<file path=docProps/app.xml><?xml version="1.0" encoding="utf-8"?>
<Properties xmlns="http://schemas.openxmlformats.org/officeDocument/2006/extended-properties" xmlns:vt="http://schemas.openxmlformats.org/officeDocument/2006/docPropsVTypes">
  <TotalTime>10560</TotalTime>
  <Words>477</Words>
  <Application>Microsoft Office PowerPoint</Application>
  <PresentationFormat>A4 (210 x 297 mm)</PresentationFormat>
  <Paragraphs>87</Paragraphs>
  <Slides>8</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Alverata Informal Regular</vt:lpstr>
      <vt:lpstr>Arial</vt:lpstr>
      <vt:lpstr>Calibri</vt:lpstr>
      <vt:lpstr>StarSymbol</vt:lpstr>
      <vt:lpstr>Times New Roman</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Beatrijs Media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Abdijcafé en abdijwinkel</dc:title>
  <dc:creator>corine crone</dc:creator>
  <cp:lastModifiedBy>Corine Crone</cp:lastModifiedBy>
  <cp:revision>590</cp:revision>
  <cp:lastPrinted>2024-04-15T09:33:49Z</cp:lastPrinted>
  <dcterms:created xsi:type="dcterms:W3CDTF">2016-05-29T13:13:56Z</dcterms:created>
  <dcterms:modified xsi:type="dcterms:W3CDTF">2024-04-15T09:42:19Z</dcterms:modified>
  <dc:language>nl-NL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Beatrijs Media Group</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8</vt:i4>
  </property>
  <property fmtid="{D5CDD505-2E9C-101B-9397-08002B2CF9AE}" pid="9" name="PresentationFormat">
    <vt:lpwstr>A4 (210 x 297 mm)</vt:lpwstr>
  </property>
  <property fmtid="{D5CDD505-2E9C-101B-9397-08002B2CF9AE}" pid="10" name="ScaleCrop">
    <vt:bool>false</vt:bool>
  </property>
  <property fmtid="{D5CDD505-2E9C-101B-9397-08002B2CF9AE}" pid="11" name="ShareDoc">
    <vt:bool>false</vt:bool>
  </property>
  <property fmtid="{D5CDD505-2E9C-101B-9397-08002B2CF9AE}" pid="12" name="Slides">
    <vt:i4>14</vt:i4>
  </property>
  <property fmtid="{D5CDD505-2E9C-101B-9397-08002B2CF9AE}" pid="13" name="Order">
    <vt:lpwstr>6611600.00000000</vt:lpwstr>
  </property>
  <property fmtid="{D5CDD505-2E9C-101B-9397-08002B2CF9AE}" pid="14" name="ContentTypeId">
    <vt:lpwstr>0x010100FBFDB59D61FF1F4294A0AB45596811CB</vt:lpwstr>
  </property>
  <property fmtid="{D5CDD505-2E9C-101B-9397-08002B2CF9AE}" pid="15" name="MediaServiceImageTags">
    <vt:lpwstr/>
  </property>
</Properties>
</file>